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91" r:id="rId2"/>
  </p:sldMasterIdLst>
  <p:notesMasterIdLst>
    <p:notesMasterId r:id="rId17"/>
  </p:notesMasterIdLst>
  <p:handoutMasterIdLst>
    <p:handoutMasterId r:id="rId18"/>
  </p:handoutMasterIdLst>
  <p:sldIdLst>
    <p:sldId id="509" r:id="rId3"/>
    <p:sldId id="322" r:id="rId4"/>
    <p:sldId id="324" r:id="rId5"/>
    <p:sldId id="362" r:id="rId6"/>
    <p:sldId id="397" r:id="rId7"/>
    <p:sldId id="425" r:id="rId8"/>
    <p:sldId id="506" r:id="rId9"/>
    <p:sldId id="473" r:id="rId10"/>
    <p:sldId id="507" r:id="rId11"/>
    <p:sldId id="495" r:id="rId12"/>
    <p:sldId id="508" r:id="rId13"/>
    <p:sldId id="351" r:id="rId14"/>
    <p:sldId id="510" r:id="rId15"/>
    <p:sldId id="511" r:id="rId16"/>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39A6"/>
    <a:srgbClr val="006600"/>
    <a:srgbClr val="028432"/>
    <a:srgbClr val="E7E7D8"/>
    <a:srgbClr val="0536C6"/>
    <a:srgbClr val="923739"/>
    <a:srgbClr val="FF39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74" autoAdjust="0"/>
    <p:restoredTop sz="77728" autoAdjust="0"/>
  </p:normalViewPr>
  <p:slideViewPr>
    <p:cSldViewPr>
      <p:cViewPr>
        <p:scale>
          <a:sx n="51" d="100"/>
          <a:sy n="51" d="100"/>
        </p:scale>
        <p:origin x="-1548" y="-460"/>
      </p:cViewPr>
      <p:guideLst>
        <p:guide orient="horz" pos="2136"/>
        <p:guide pos="2917"/>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sorterViewPr>
    <p:cViewPr>
      <p:scale>
        <a:sx n="100" d="100"/>
        <a:sy n="100" d="100"/>
      </p:scale>
      <p:origin x="0" y="90"/>
    </p:cViewPr>
  </p:sorterViewPr>
  <p:notesViewPr>
    <p:cSldViewPr>
      <p:cViewPr>
        <p:scale>
          <a:sx n="120" d="100"/>
          <a:sy n="120" d="100"/>
        </p:scale>
        <p:origin x="-1542" y="72"/>
      </p:cViewPr>
      <p:guideLst>
        <p:guide orient="horz" pos="2895"/>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hangingPunct="1">
              <a:defRPr sz="1200">
                <a:cs typeface="Arial" panose="020B0604020202020204" pitchFamily="34"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eaLnBrk="1" hangingPunct="1">
              <a:defRPr sz="1200">
                <a:cs typeface="Arial" panose="020B0604020202020204" pitchFamily="34" charset="0"/>
              </a:defRPr>
            </a:lvl1pPr>
          </a:lstStyle>
          <a:p>
            <a:pPr>
              <a:defRPr/>
            </a:pPr>
            <a:fld id="{F399AABF-9665-440D-90EB-75FD43261E79}" type="datetimeFigureOut">
              <a:rPr lang="en-US"/>
              <a:t>1/10/2023</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1" hangingPunct="1">
              <a:defRPr sz="1200">
                <a:cs typeface="Arial" panose="020B0604020202020204" pitchFamily="34"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lstStyle>
            <a:lvl1pPr algn="r" eaLnBrk="1" hangingPunct="1">
              <a:defRPr sz="1200"/>
            </a:lvl1pPr>
          </a:lstStyle>
          <a:p>
            <a:pPr>
              <a:defRPr/>
            </a:pPr>
            <a:fld id="{0AD26005-350B-4663-8083-A0ECEF69C9D7}" type="slidenum">
              <a:rPr lang="en-US" altLang="en-US"/>
              <a:t>‹#›</a:t>
            </a:fld>
            <a:endParaRPr lang="en-US" altLang="en-US" dirty="0"/>
          </a:p>
        </p:txBody>
      </p:sp>
    </p:spTree>
    <p:extLst>
      <p:ext uri="{BB962C8B-B14F-4D97-AF65-F5344CB8AC3E}">
        <p14:creationId xmlns:p14="http://schemas.microsoft.com/office/powerpoint/2010/main" val="2767820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C4A6A58F-D608-4BEA-9705-1B2C4FF196D8}" type="datetimeFigureOut">
              <a:rPr lang="en-US"/>
              <a:t>1/10/2023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lstStyle>
            <a:lvl1pPr algn="r" eaLnBrk="1" hangingPunct="1">
              <a:defRPr sz="1200"/>
            </a:lvl1pPr>
          </a:lstStyle>
          <a:p>
            <a:pPr>
              <a:defRPr/>
            </a:pPr>
            <a:fld id="{01C3C041-5338-46DC-B5C2-45D7FFBDD6E7}" type="slidenum">
              <a:rPr lang="en-US" altLang="en-US"/>
              <a:t>‹#›</a:t>
            </a:fld>
            <a:endParaRPr lang="en-US" altLang="en-US" dirty="0"/>
          </a:p>
        </p:txBody>
      </p:sp>
    </p:spTree>
    <p:extLst>
      <p:ext uri="{BB962C8B-B14F-4D97-AF65-F5344CB8AC3E}">
        <p14:creationId xmlns:p14="http://schemas.microsoft.com/office/powerpoint/2010/main" val="39802460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xfrm>
            <a:off x="3970339" y="8829675"/>
            <a:ext cx="3038475" cy="465138"/>
          </a:xfrm>
          <a:prstGeom prst="rect">
            <a:avLst/>
          </a:prstGeom>
          <a:ln>
            <a:miter lim="800000"/>
            <a:headEnd/>
            <a:tailEnd/>
          </a:ln>
        </p:spPr>
        <p:txBody>
          <a:bodyPr wrap="square" lIns="91435" tIns="45717" rIns="91435" bIns="45717" numCol="1" anchorCtr="0" compatLnSpc="1">
            <a:prstTxWarp prst="textNoShape">
              <a:avLst/>
            </a:prstTxWarp>
          </a:bodyPr>
          <a:lstStyle/>
          <a:p>
            <a:pPr fontAlgn="base">
              <a:spcBef>
                <a:spcPct val="0"/>
              </a:spcBef>
              <a:spcAft>
                <a:spcPct val="0"/>
              </a:spcAft>
              <a:defRPr/>
            </a:pPr>
            <a:fld id="{AC72EDED-AAB0-413F-9A10-EE6D060E3242}" type="slidenum">
              <a:rPr lang="en-US" smtClean="0"/>
              <a:pPr fontAlgn="base">
                <a:spcBef>
                  <a:spcPct val="0"/>
                </a:spcBef>
                <a:spcAft>
                  <a:spcPct val="0"/>
                </a:spcAft>
                <a:defRPr/>
              </a:pPr>
              <a:t>1</a:t>
            </a:fld>
            <a:endParaRPr lang="en-US" dirty="0" smtClean="0"/>
          </a:p>
        </p:txBody>
      </p:sp>
      <p:sp>
        <p:nvSpPr>
          <p:cNvPr id="38915" name="Rectangle 2"/>
          <p:cNvSpPr>
            <a:spLocks noGrp="1" noRot="1" noChangeAspect="1" noChangeArrowheads="1" noTextEdit="1"/>
          </p:cNvSpPr>
          <p:nvPr>
            <p:ph type="sldImg"/>
          </p:nvPr>
        </p:nvSpPr>
        <p:spPr bwMode="auto">
          <a:xfrm>
            <a:off x="1181100" y="696913"/>
            <a:ext cx="4648200" cy="3486150"/>
          </a:xfrm>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10</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12</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xfrm>
            <a:off x="701675" y="4416425"/>
            <a:ext cx="5607050" cy="2711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lnSpc>
                <a:spcPct val="150000"/>
              </a:lnSpc>
              <a:spcBef>
                <a:spcPct val="0"/>
              </a:spcBef>
            </a:pPr>
            <a:r>
              <a:rPr lang="en-US" altLang="en-US" b="1" dirty="0" smtClean="0">
                <a:latin typeface="Arial" panose="020B0604020202020204" pitchFamily="34" charset="0"/>
                <a:cs typeface="Arial" panose="020B0604020202020204" pitchFamily="34" charset="0"/>
              </a:rPr>
              <a:t>SAY:</a:t>
            </a:r>
            <a:br>
              <a:rPr lang="en-US" altLang="en-US" b="1" dirty="0" smtClean="0">
                <a:latin typeface="Arial" panose="020B0604020202020204" pitchFamily="34" charset="0"/>
                <a:cs typeface="Arial" panose="020B0604020202020204" pitchFamily="34" charset="0"/>
              </a:rPr>
            </a:br>
            <a:r>
              <a:rPr lang="en-US" altLang="en-US" b="1" dirty="0" smtClean="0">
                <a:latin typeface="Arial" panose="020B0604020202020204" pitchFamily="34" charset="0"/>
                <a:cs typeface="Arial" panose="020B0604020202020204" pitchFamily="34" charset="0"/>
              </a:rPr>
              <a:t/>
            </a:r>
            <a:br>
              <a:rPr lang="en-US" altLang="en-US" b="1"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Before we wrap up the course, let’s review what we have learned today.</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During this course, we have</a:t>
            </a: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&lt;</a:t>
            </a:r>
            <a:r>
              <a:rPr lang="en-US" altLang="en-US" b="1" dirty="0" smtClean="0">
                <a:latin typeface="Arial" panose="020B0604020202020204" pitchFamily="34" charset="0"/>
                <a:cs typeface="Arial" panose="020B0604020202020204" pitchFamily="34" charset="0"/>
              </a:rPr>
              <a:t>READ</a:t>
            </a:r>
            <a:r>
              <a:rPr lang="en-US" altLang="en-US" dirty="0" smtClean="0">
                <a:latin typeface="Arial" panose="020B0604020202020204" pitchFamily="34" charset="0"/>
                <a:cs typeface="Arial" panose="020B0604020202020204" pitchFamily="34" charset="0"/>
              </a:rPr>
              <a:t> the bullets from the slide.&gt;</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b="1" dirty="0" smtClean="0">
                <a:solidFill>
                  <a:srgbClr val="000000"/>
                </a:solidFill>
                <a:latin typeface="Arial" panose="020B0604020202020204" pitchFamily="34" charset="0"/>
                <a:cs typeface="Arial" panose="020B0604020202020204" pitchFamily="34" charset="0"/>
              </a:rPr>
              <a:t>GO</a:t>
            </a:r>
            <a:r>
              <a:rPr lang="en-US" altLang="en-US" dirty="0" smtClean="0">
                <a:solidFill>
                  <a:srgbClr val="000000"/>
                </a:solidFill>
                <a:latin typeface="Arial" panose="020B0604020202020204" pitchFamily="34" charset="0"/>
                <a:cs typeface="Arial" panose="020B0604020202020204" pitchFamily="34" charset="0"/>
              </a:rPr>
              <a:t> to next slide.</a:t>
            </a:r>
            <a:endParaRPr lang="en-US" altLang="en-US" dirty="0" smtClean="0">
              <a:latin typeface="Arial" panose="020B0604020202020204" pitchFamily="34" charset="0"/>
              <a:cs typeface="Arial" panose="020B0604020202020204" pitchFamily="34" charset="0"/>
            </a:endParaRPr>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923737-DF2C-4C05-AA71-4B5989D14E08}" type="slidenum">
              <a:rPr lang="en-US" altLang="en-US" smtClean="0"/>
              <a:t>2</a:t>
            </a:fld>
            <a:endParaRPr lang="en-US" altLang="en-US" dirty="0" smtClean="0"/>
          </a:p>
        </p:txBody>
      </p:sp>
      <p:sp>
        <p:nvSpPr>
          <p:cNvPr id="109573"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86A23028-C590-431B-AD6C-EE2EE647D4B7}" type="datetime1">
              <a:rPr lang="en-US" altLang="en-US" smtClean="0"/>
              <a:t>1/10/2023</a:t>
            </a:fld>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xfrm>
            <a:off x="701675" y="4416425"/>
            <a:ext cx="5607050" cy="2711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lnSpc>
                <a:spcPct val="150000"/>
              </a:lnSpc>
              <a:spcBef>
                <a:spcPct val="0"/>
              </a:spcBef>
            </a:pPr>
            <a:r>
              <a:rPr lang="en-US" altLang="en-US" b="1" dirty="0" smtClean="0">
                <a:latin typeface="Arial" panose="020B0604020202020204" pitchFamily="34" charset="0"/>
                <a:cs typeface="Arial" panose="020B0604020202020204" pitchFamily="34" charset="0"/>
              </a:rPr>
              <a:t>SAY:</a:t>
            </a:r>
            <a:br>
              <a:rPr lang="en-US" altLang="en-US" b="1" dirty="0" smtClean="0">
                <a:latin typeface="Arial" panose="020B0604020202020204" pitchFamily="34" charset="0"/>
                <a:cs typeface="Arial" panose="020B0604020202020204" pitchFamily="34" charset="0"/>
              </a:rPr>
            </a:br>
            <a:r>
              <a:rPr lang="en-US" altLang="en-US" b="1" dirty="0" smtClean="0">
                <a:latin typeface="Arial" panose="020B0604020202020204" pitchFamily="34" charset="0"/>
                <a:cs typeface="Arial" panose="020B0604020202020204" pitchFamily="34" charset="0"/>
              </a:rPr>
              <a:t/>
            </a:r>
            <a:br>
              <a:rPr lang="en-US" altLang="en-US" b="1"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Before we wrap up the course, let’s review what we have learned today.</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During this course, we have</a:t>
            </a: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&lt;</a:t>
            </a:r>
            <a:r>
              <a:rPr lang="en-US" altLang="en-US" b="1" dirty="0" smtClean="0">
                <a:latin typeface="Arial" panose="020B0604020202020204" pitchFamily="34" charset="0"/>
                <a:cs typeface="Arial" panose="020B0604020202020204" pitchFamily="34" charset="0"/>
              </a:rPr>
              <a:t>READ</a:t>
            </a:r>
            <a:r>
              <a:rPr lang="en-US" altLang="en-US" dirty="0" smtClean="0">
                <a:latin typeface="Arial" panose="020B0604020202020204" pitchFamily="34" charset="0"/>
                <a:cs typeface="Arial" panose="020B0604020202020204" pitchFamily="34" charset="0"/>
              </a:rPr>
              <a:t> the bullets from the slide.&gt;</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b="1" dirty="0" smtClean="0">
                <a:solidFill>
                  <a:srgbClr val="000000"/>
                </a:solidFill>
                <a:latin typeface="Arial" panose="020B0604020202020204" pitchFamily="34" charset="0"/>
                <a:cs typeface="Arial" panose="020B0604020202020204" pitchFamily="34" charset="0"/>
              </a:rPr>
              <a:t>GO</a:t>
            </a:r>
            <a:r>
              <a:rPr lang="en-US" altLang="en-US" dirty="0" smtClean="0">
                <a:solidFill>
                  <a:srgbClr val="000000"/>
                </a:solidFill>
                <a:latin typeface="Arial" panose="020B0604020202020204" pitchFamily="34" charset="0"/>
                <a:cs typeface="Arial" panose="020B0604020202020204" pitchFamily="34" charset="0"/>
              </a:rPr>
              <a:t> to next slide.</a:t>
            </a:r>
            <a:endParaRPr lang="en-US" altLang="en-US" dirty="0" smtClean="0">
              <a:latin typeface="Arial" panose="020B0604020202020204" pitchFamily="34" charset="0"/>
              <a:cs typeface="Arial" panose="020B0604020202020204" pitchFamily="34" charset="0"/>
            </a:endParaRPr>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923737-DF2C-4C05-AA71-4B5989D14E08}" type="slidenum">
              <a:rPr lang="en-US" altLang="en-US" smtClean="0"/>
              <a:t>3</a:t>
            </a:fld>
            <a:endParaRPr lang="en-US" altLang="en-US" dirty="0" smtClean="0"/>
          </a:p>
        </p:txBody>
      </p:sp>
      <p:sp>
        <p:nvSpPr>
          <p:cNvPr id="109573"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86A23028-C590-431B-AD6C-EE2EE647D4B7}" type="datetime1">
              <a:rPr lang="en-US" altLang="en-US" smtClean="0"/>
              <a:t>1/10/2023</a:t>
            </a:fld>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xfrm>
            <a:off x="701675" y="4416425"/>
            <a:ext cx="5607050" cy="2711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lnSpc>
                <a:spcPct val="150000"/>
              </a:lnSpc>
              <a:spcBef>
                <a:spcPct val="0"/>
              </a:spcBef>
            </a:pPr>
            <a:r>
              <a:rPr lang="en-US" altLang="en-US" b="1" dirty="0" smtClean="0">
                <a:latin typeface="Arial" panose="020B0604020202020204" pitchFamily="34" charset="0"/>
                <a:cs typeface="Arial" panose="020B0604020202020204" pitchFamily="34" charset="0"/>
              </a:rPr>
              <a:t>SAY:</a:t>
            </a:r>
            <a:br>
              <a:rPr lang="en-US" altLang="en-US" b="1" dirty="0" smtClean="0">
                <a:latin typeface="Arial" panose="020B0604020202020204" pitchFamily="34" charset="0"/>
                <a:cs typeface="Arial" panose="020B0604020202020204" pitchFamily="34" charset="0"/>
              </a:rPr>
            </a:br>
            <a:r>
              <a:rPr lang="en-US" altLang="en-US" b="1" dirty="0" smtClean="0">
                <a:latin typeface="Arial" panose="020B0604020202020204" pitchFamily="34" charset="0"/>
                <a:cs typeface="Arial" panose="020B0604020202020204" pitchFamily="34" charset="0"/>
              </a:rPr>
              <a:t/>
            </a:r>
            <a:br>
              <a:rPr lang="en-US" altLang="en-US" b="1"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Before we wrap up the course, let’s review what we have learned today.</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During this course, we have</a:t>
            </a: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&lt;</a:t>
            </a:r>
            <a:r>
              <a:rPr lang="en-US" altLang="en-US" b="1" dirty="0" smtClean="0">
                <a:latin typeface="Arial" panose="020B0604020202020204" pitchFamily="34" charset="0"/>
                <a:cs typeface="Arial" panose="020B0604020202020204" pitchFamily="34" charset="0"/>
              </a:rPr>
              <a:t>READ</a:t>
            </a:r>
            <a:r>
              <a:rPr lang="en-US" altLang="en-US" dirty="0" smtClean="0">
                <a:latin typeface="Arial" panose="020B0604020202020204" pitchFamily="34" charset="0"/>
                <a:cs typeface="Arial" panose="020B0604020202020204" pitchFamily="34" charset="0"/>
              </a:rPr>
              <a:t> the bullets from the slide.&gt;</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b="1" dirty="0" smtClean="0">
                <a:solidFill>
                  <a:srgbClr val="000000"/>
                </a:solidFill>
                <a:latin typeface="Arial" panose="020B0604020202020204" pitchFamily="34" charset="0"/>
                <a:cs typeface="Arial" panose="020B0604020202020204" pitchFamily="34" charset="0"/>
              </a:rPr>
              <a:t>GO</a:t>
            </a:r>
            <a:r>
              <a:rPr lang="en-US" altLang="en-US" dirty="0" smtClean="0">
                <a:solidFill>
                  <a:srgbClr val="000000"/>
                </a:solidFill>
                <a:latin typeface="Arial" panose="020B0604020202020204" pitchFamily="34" charset="0"/>
                <a:cs typeface="Arial" panose="020B0604020202020204" pitchFamily="34" charset="0"/>
              </a:rPr>
              <a:t> to next slide.</a:t>
            </a:r>
            <a:endParaRPr lang="en-US" altLang="en-US" dirty="0" smtClean="0">
              <a:latin typeface="Arial" panose="020B0604020202020204" pitchFamily="34" charset="0"/>
              <a:cs typeface="Arial" panose="020B0604020202020204" pitchFamily="34" charset="0"/>
            </a:endParaRPr>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923737-DF2C-4C05-AA71-4B5989D14E08}" type="slidenum">
              <a:rPr lang="en-US" altLang="en-US" smtClean="0"/>
              <a:t>4</a:t>
            </a:fld>
            <a:endParaRPr lang="en-US" altLang="en-US" dirty="0" smtClean="0"/>
          </a:p>
        </p:txBody>
      </p:sp>
      <p:sp>
        <p:nvSpPr>
          <p:cNvPr id="109573"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86A23028-C590-431B-AD6C-EE2EE647D4B7}" type="datetime1">
              <a:rPr lang="en-US" altLang="en-US" smtClean="0"/>
              <a:t>1/10/2023</a:t>
            </a:fld>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5</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6</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7</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8</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9</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9" name="Text Placeholder 8"/>
          <p:cNvSpPr>
            <a:spLocks noGrp="1"/>
          </p:cNvSpPr>
          <p:nvPr>
            <p:ph type="body" sz="quarter" idx="10"/>
          </p:nvPr>
        </p:nvSpPr>
        <p:spPr>
          <a:xfrm>
            <a:off x="1371600" y="4267200"/>
            <a:ext cx="6400800" cy="1295400"/>
          </a:xfrm>
          <a:prstGeom prst="rect">
            <a:avLst/>
          </a:prstGeom>
        </p:spPr>
        <p:txBody>
          <a:bodyPr/>
          <a:lstStyle>
            <a:lvl1pPr algn="ctr">
              <a:lnSpc>
                <a:spcPts val="2000"/>
              </a:lnSpc>
              <a:buNone/>
              <a:defRPr sz="1800" baseline="0">
                <a:solidFill>
                  <a:schemeClr val="tx1"/>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itle 1"/>
          <p:cNvSpPr>
            <a:spLocks noGrp="1"/>
          </p:cNvSpPr>
          <p:nvPr>
            <p:ph type="title"/>
          </p:nvPr>
        </p:nvSpPr>
        <p:spPr>
          <a:xfrm>
            <a:off x="457200" y="1981200"/>
            <a:ext cx="8229600" cy="1676400"/>
          </a:xfrm>
          <a:prstGeom prst="rect">
            <a:avLst/>
          </a:prstGeom>
        </p:spPr>
        <p:txBody>
          <a:bodyPr/>
          <a:lstStyle>
            <a:lvl1pPr>
              <a:lnSpc>
                <a:spcPts val="3000"/>
              </a:lnSpc>
              <a:defRPr sz="2800" b="1" baseline="0">
                <a:effectLst/>
              </a:defRPr>
            </a:lvl1pPr>
          </a:lstStyle>
          <a:p>
            <a:r>
              <a:rPr lang="en-US" smtClean="0"/>
              <a:t>Click to edit Master title style</a:t>
            </a:r>
            <a:endParaRPr lang="en-US" dirty="0"/>
          </a:p>
        </p:txBody>
      </p:sp>
      <p:sp>
        <p:nvSpPr>
          <p:cNvPr id="8" name="Text Placeholder 5"/>
          <p:cNvSpPr>
            <a:spLocks noGrp="1"/>
          </p:cNvSpPr>
          <p:nvPr>
            <p:ph type="body" sz="quarter" idx="11"/>
          </p:nvPr>
        </p:nvSpPr>
        <p:spPr>
          <a:xfrm>
            <a:off x="2286000" y="6281928"/>
            <a:ext cx="5105400" cy="18288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
        <p:nvSpPr>
          <p:cNvPr id="10" name="Text Placeholder 6"/>
          <p:cNvSpPr>
            <a:spLocks noGrp="1"/>
          </p:cNvSpPr>
          <p:nvPr>
            <p:ph type="body" sz="quarter" idx="12"/>
          </p:nvPr>
        </p:nvSpPr>
        <p:spPr>
          <a:xfrm>
            <a:off x="2286000" y="6473952"/>
            <a:ext cx="5105400" cy="22860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
        <p:nvSpPr>
          <p:cNvPr id="7" name="Text Placeholder 5"/>
          <p:cNvSpPr>
            <a:spLocks noGrp="1"/>
          </p:cNvSpPr>
          <p:nvPr>
            <p:ph type="body" sz="quarter" idx="21"/>
          </p:nvPr>
        </p:nvSpPr>
        <p:spPr>
          <a:xfrm>
            <a:off x="2286000" y="6272784"/>
            <a:ext cx="5105400" cy="18288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
        <p:nvSpPr>
          <p:cNvPr id="12" name="Text Placeholder 6"/>
          <p:cNvSpPr>
            <a:spLocks noGrp="1"/>
          </p:cNvSpPr>
          <p:nvPr>
            <p:ph type="body" sz="quarter" idx="22"/>
          </p:nvPr>
        </p:nvSpPr>
        <p:spPr>
          <a:xfrm>
            <a:off x="2286000" y="6464808"/>
            <a:ext cx="5105400" cy="22860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Tree>
  </p:cSld>
  <p:clrMapOvr>
    <a:masterClrMapping/>
  </p:clrMapOvr>
  <p:transition spd="slow">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s">
    <p:spTree>
      <p:nvGrpSpPr>
        <p:cNvPr id="1" name=""/>
        <p:cNvGrpSpPr/>
        <p:nvPr/>
      </p:nvGrpSpPr>
      <p:grpSpPr>
        <a:xfrm>
          <a:off x="0" y="0"/>
          <a:ext cx="0" cy="0"/>
          <a:chOff x="0" y="0"/>
          <a:chExt cx="0" cy="0"/>
        </a:xfrm>
      </p:grpSpPr>
      <p:sp>
        <p:nvSpPr>
          <p:cNvPr id="4" name="Line 35"/>
          <p:cNvSpPr>
            <a:spLocks noChangeShapeType="1"/>
          </p:cNvSpPr>
          <p:nvPr/>
        </p:nvSpPr>
        <p:spPr bwMode="gray">
          <a:xfrm>
            <a:off x="392113" y="806450"/>
            <a:ext cx="8355012" cy="0"/>
          </a:xfrm>
          <a:prstGeom prst="line">
            <a:avLst/>
          </a:prstGeom>
          <a:noFill/>
          <a:ln w="19050">
            <a:solidFill>
              <a:schemeClr val="accent1"/>
            </a:solidFill>
            <a:round/>
          </a:ln>
          <a:effectLst/>
        </p:spPr>
        <p:txBody>
          <a:bodyPr wrap="none" anchor="ctr"/>
          <a:lstStyle/>
          <a:p>
            <a:pPr>
              <a:lnSpc>
                <a:spcPct val="106000"/>
              </a:lnSpc>
              <a:spcBef>
                <a:spcPct val="50000"/>
              </a:spcBef>
              <a:buSzPct val="100000"/>
              <a:buFont typeface="Wingdings 2" panose="05020102010507070707" pitchFamily="18" charset="2"/>
              <a:buNone/>
              <a:defRPr/>
            </a:pPr>
            <a:endParaRPr lang="en-US" sz="1100" dirty="0">
              <a:solidFill>
                <a:srgbClr val="000000"/>
              </a:solidFill>
              <a:effectLst>
                <a:outerShdw blurRad="38100" dist="38100" dir="2700000" algn="tl">
                  <a:srgbClr val="000000">
                    <a:alpha val="43137"/>
                  </a:srgbClr>
                </a:outerShdw>
              </a:effectLst>
              <a:latin typeface="Arial" panose="020B0604020202020204" pitchFamily="34" charset="0"/>
            </a:endParaRPr>
          </a:p>
        </p:txBody>
      </p:sp>
      <p:sp>
        <p:nvSpPr>
          <p:cNvPr id="2" name="Title 1"/>
          <p:cNvSpPr>
            <a:spLocks noGrp="1"/>
          </p:cNvSpPr>
          <p:nvPr>
            <p:ph type="title"/>
          </p:nvPr>
        </p:nvSpPr>
        <p:spPr>
          <a:xfrm>
            <a:off x="393198" y="514359"/>
            <a:ext cx="8345487" cy="258763"/>
          </a:xfrm>
          <a:prstGeom prst="rect">
            <a:avLst/>
          </a:prstGeom>
        </p:spPr>
        <p:txBody>
          <a:bodyPr/>
          <a:lstStyle/>
          <a:p>
            <a:r>
              <a:rPr lang="en-US" smtClean="0"/>
              <a:t>Click to edit Master title style</a:t>
            </a:r>
            <a:endParaRPr lang="en-US" dirty="0"/>
          </a:p>
        </p:txBody>
      </p:sp>
      <p:sp>
        <p:nvSpPr>
          <p:cNvPr id="9" name="Text Placeholder 13"/>
          <p:cNvSpPr>
            <a:spLocks noGrp="1"/>
          </p:cNvSpPr>
          <p:nvPr>
            <p:ph type="body" sz="quarter" idx="10"/>
          </p:nvPr>
        </p:nvSpPr>
        <p:spPr>
          <a:xfrm>
            <a:off x="393192" y="1152144"/>
            <a:ext cx="4014216" cy="5138928"/>
          </a:xfrm>
          <a:prstGeom prst="rect">
            <a:avLst/>
          </a:prstGeom>
        </p:spPr>
        <p:txBody>
          <a:bodyPr/>
          <a:lstStyle>
            <a:lvl1pPr>
              <a:buFont typeface="Arial" panose="020B0604020202020204" pitchFamily="34" charset="0"/>
              <a:buNone/>
              <a:defRPr/>
            </a:lvl1pPr>
            <a:lvl2pPr>
              <a:defRPr/>
            </a:lvl2pPr>
            <a:lvl3pPr>
              <a:buNone/>
              <a:defRPr/>
            </a:lvl3pPr>
            <a:lvl4pPr>
              <a:defRPr/>
            </a:lvl4pPr>
          </a:lstStyle>
          <a:p>
            <a:pPr lvl="0"/>
            <a:r>
              <a:rPr lang="en-US" smtClean="0"/>
              <a:t>Click to edit Master text styles</a:t>
            </a:r>
          </a:p>
          <a:p>
            <a:pPr lvl="1"/>
            <a:r>
              <a:rPr lang="en-US" smtClean="0"/>
              <a:t>Second level</a:t>
            </a:r>
          </a:p>
        </p:txBody>
      </p:sp>
    </p:spTree>
  </p:cSld>
  <p:clrMapOvr>
    <a:masterClrMapping/>
  </p:clrMapOvr>
  <p:transition spd="slow">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lstStyle>
            <a:lvl1pPr>
              <a:defRPr sz="2800" b="1"/>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marL="342900" indent="-342900">
              <a:buClr>
                <a:schemeClr val="tx1"/>
              </a:buClr>
              <a:buSzPct val="70000"/>
              <a:buFont typeface="Wingdings" panose="05000000000000000000" pitchFamily="2" charset="2"/>
              <a:buChar char="q"/>
              <a:defRPr sz="2400" b="1">
                <a:solidFill>
                  <a:srgbClr val="000000"/>
                </a:solidFill>
              </a:defRPr>
            </a:lvl1pPr>
            <a:lvl2pPr marL="742950" indent="-285750">
              <a:defRPr lang="en-US" sz="2000" kern="1200" dirty="0" smtClean="0">
                <a:solidFill>
                  <a:srgbClr val="000000"/>
                </a:solidFill>
                <a:latin typeface="+mn-lt"/>
                <a:ea typeface="+mn-ea"/>
                <a:cs typeface="+mn-cs"/>
              </a:defRPr>
            </a:lvl2pPr>
          </a:lstStyle>
          <a:p>
            <a:pPr lvl="0"/>
            <a:r>
              <a:rPr lang="en-US" dirty="0" smtClean="0"/>
              <a:t>Click to edit Master text styles</a:t>
            </a:r>
          </a:p>
          <a:p>
            <a:pPr lvl="1"/>
            <a:r>
              <a:rPr lang="en-US" dirty="0" smtClean="0"/>
              <a:t>Second level</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9EDE2762-D309-4A1B-90D4-EE2DB97D9608}" type="slidenum">
              <a:rPr lang="en-US" altLang="en-US"/>
              <a:t>‹#›</a:t>
            </a:fld>
            <a:endParaRPr lang="en-US" altLang="en-US" dirty="0"/>
          </a:p>
        </p:txBody>
      </p:sp>
    </p:spTree>
  </p:cSld>
  <p:clrMapOvr>
    <a:masterClrMapping/>
  </p:clrMapOvr>
  <p:transition spd="slow">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hasCustomPrompt="1"/>
          </p:nvPr>
        </p:nvSpPr>
        <p:spPr>
          <a:xfrm>
            <a:off x="457200" y="1600200"/>
            <a:ext cx="8229600" cy="4525963"/>
          </a:xfrm>
          <a:prstGeom prst="rect">
            <a:avLst/>
          </a:prstGeom>
        </p:spPr>
        <p:txBody>
          <a:bodyPr/>
          <a:lstStyle/>
          <a:p>
            <a:pPr lvl="0"/>
            <a:r>
              <a:rPr lang="en-US" noProof="0" dirty="0" smtClean="0"/>
              <a:t>Click icon to add table</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A6995B87-722D-46BC-9CC9-1ED5024E22B0}" type="slidenum">
              <a:rPr lang="en-US" altLang="en-US"/>
              <a:t>‹#›</a:t>
            </a:fld>
            <a:endParaRPr lang="en-US" altLang="en-US" dirty="0"/>
          </a:p>
        </p:txBody>
      </p:sp>
    </p:spTree>
  </p:cSld>
  <p:clrMapOvr>
    <a:masterClrMapping/>
  </p:clrMapOvr>
  <p:transition spd="slow">
    <p:comb/>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4"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5"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2CBE984D-2DD5-4668-BAF8-1C9AC1A13DBC}" type="slidenum">
              <a:rPr lang="en-US" altLang="en-US"/>
              <a:t>‹#›</a:t>
            </a:fld>
            <a:endParaRPr lang="en-US" altLang="en-US" dirty="0"/>
          </a:p>
        </p:txBody>
      </p:sp>
    </p:spTree>
  </p:cSld>
  <p:clrMapOvr>
    <a:masterClrMapping/>
  </p:clrMapOvr>
  <p:transition spd="slow">
    <p:comb/>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3"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4"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486D207D-9E64-417F-AA84-D9CB1A523B53}" type="slidenum">
              <a:rPr lang="en-US" altLang="en-US"/>
              <a:t>‹#›</a:t>
            </a:fld>
            <a:endParaRPr lang="en-US" altLang="en-US" dirty="0"/>
          </a:p>
        </p:txBody>
      </p:sp>
    </p:spTree>
  </p:cSld>
  <p:clrMapOvr>
    <a:masterClrMapping/>
  </p:clrMapOvr>
  <p:transition spd="slow">
    <p:comb/>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C346C8A6-4EAA-425C-AD65-FB7185D13849}" type="slidenum">
              <a:rPr lang="en-US" altLang="en-US"/>
              <a:t>‹#›</a:t>
            </a:fld>
            <a:endParaRPr lang="en-US" altLang="en-US" dirty="0"/>
          </a:p>
        </p:txBody>
      </p:sp>
    </p:spTree>
  </p:cSld>
  <p:clrMapOvr>
    <a:masterClrMapping/>
  </p:clrMapOvr>
  <p:transition spd="slow">
    <p:comb/>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9" name="Text Placeholder 8"/>
          <p:cNvSpPr>
            <a:spLocks noGrp="1"/>
          </p:cNvSpPr>
          <p:nvPr>
            <p:ph type="body" sz="quarter" idx="10"/>
          </p:nvPr>
        </p:nvSpPr>
        <p:spPr>
          <a:xfrm>
            <a:off x="1371600" y="4267200"/>
            <a:ext cx="6400800" cy="1295400"/>
          </a:xfrm>
          <a:prstGeom prst="rect">
            <a:avLst/>
          </a:prstGeom>
        </p:spPr>
        <p:txBody>
          <a:bodyPr/>
          <a:lstStyle>
            <a:lvl1pPr algn="ctr">
              <a:lnSpc>
                <a:spcPts val="2000"/>
              </a:lnSpc>
              <a:buNone/>
              <a:defRPr sz="18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itle 1"/>
          <p:cNvSpPr>
            <a:spLocks noGrp="1"/>
          </p:cNvSpPr>
          <p:nvPr>
            <p:ph type="title"/>
          </p:nvPr>
        </p:nvSpPr>
        <p:spPr>
          <a:xfrm>
            <a:off x="457200" y="1981200"/>
            <a:ext cx="8229600" cy="1676400"/>
          </a:xfrm>
          <a:prstGeom prst="rect">
            <a:avLst/>
          </a:prstGeom>
        </p:spPr>
        <p:txBody>
          <a:bodyPr/>
          <a:lstStyle>
            <a:lvl1pPr>
              <a:lnSpc>
                <a:spcPts val="3000"/>
              </a:lnSpc>
              <a:defRPr sz="2800" b="1" baseline="0">
                <a:solidFill>
                  <a:schemeClr val="tx1"/>
                </a:solidFill>
                <a:effectLst/>
              </a:defRPr>
            </a:lvl1pPr>
          </a:lstStyle>
          <a:p>
            <a:r>
              <a:rPr lang="en-US" smtClean="0"/>
              <a:t>Click to edit Master title style</a:t>
            </a:r>
            <a:endParaRPr lang="en-US" dirty="0"/>
          </a:p>
        </p:txBody>
      </p:sp>
      <p:sp>
        <p:nvSpPr>
          <p:cNvPr id="6" name="Text Placeholder 5"/>
          <p:cNvSpPr>
            <a:spLocks noGrp="1"/>
          </p:cNvSpPr>
          <p:nvPr>
            <p:ph type="body" sz="quarter" idx="11"/>
          </p:nvPr>
        </p:nvSpPr>
        <p:spPr>
          <a:xfrm>
            <a:off x="2286000" y="6272784"/>
            <a:ext cx="5105400" cy="18288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
        <p:nvSpPr>
          <p:cNvPr id="7" name="Text Placeholder 6"/>
          <p:cNvSpPr>
            <a:spLocks noGrp="1"/>
          </p:cNvSpPr>
          <p:nvPr>
            <p:ph type="body" sz="quarter" idx="12"/>
          </p:nvPr>
        </p:nvSpPr>
        <p:spPr>
          <a:xfrm>
            <a:off x="2286000" y="6464808"/>
            <a:ext cx="5105400" cy="22860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Tree>
  </p:cSld>
  <p:clrMapOvr>
    <a:masterClrMapping/>
  </p:clrMapOvr>
  <p:transition spd="slow">
    <p:comb/>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2286000"/>
            <a:ext cx="3962400" cy="38401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2286000"/>
            <a:ext cx="3962400" cy="38401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7" name="Rectangle 5"/>
          <p:cNvSpPr>
            <a:spLocks noGrp="1" noChangeArrowheads="1"/>
          </p:cNvSpPr>
          <p:nvPr>
            <p:ph type="ftr" sz="quarter" idx="12"/>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8" name="Rectangle 6"/>
          <p:cNvSpPr>
            <a:spLocks noGrp="1" noChangeArrowheads="1"/>
          </p:cNvSpPr>
          <p:nvPr>
            <p:ph type="sldNum" sz="quarter" idx="13"/>
          </p:nvPr>
        </p:nvSpPr>
        <p:spPr>
          <a:xfrm>
            <a:off x="6553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9" name="Rectangle 6"/>
          <p:cNvSpPr>
            <a:spLocks noGrp="1" noChangeArrowheads="1"/>
          </p:cNvSpPr>
          <p:nvPr>
            <p:ph type="sldNum" sz="quarter" idx="14"/>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2800">
                <a:solidFill>
                  <a:srgbClr val="0039A6"/>
                </a:solidFill>
                <a:effectLst>
                  <a:outerShdw blurRad="38100" dist="38100" dir="2700000" algn="tl">
                    <a:srgbClr val="C0C0C0"/>
                  </a:outerShdw>
                </a:effectLst>
                <a:latin typeface="Times New Roman" panose="02020603050405020304" pitchFamily="18" charset="0"/>
                <a:cs typeface="Times New Roman" panose="02020603050405020304" pitchFamily="18" charset="0"/>
              </a:defRPr>
            </a:lvl1pPr>
          </a:lstStyle>
          <a:p>
            <a:pPr>
              <a:defRPr/>
            </a:pPr>
            <a:fld id="{BF2DA97D-831A-48CD-A7A1-23EF5E790589}" type="slidenum">
              <a:rPr lang="en-US" altLang="en-US"/>
              <a:t>‹#›</a:t>
            </a:fld>
            <a:endParaRPr lang="en-US" altLang="en-US" dirty="0"/>
          </a:p>
        </p:txBody>
      </p:sp>
    </p:spTree>
  </p:cSld>
  <p:clrMapOvr>
    <a:masterClrMapping/>
  </p:clrMapOvr>
  <p:transition spd="slow">
    <p:comb/>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a:prstGeom prst="rect">
            <a:avLst/>
          </a:prstGeom>
        </p:spPr>
        <p:txBody>
          <a:bodyPr/>
          <a:lstStyle/>
          <a:p>
            <a:r>
              <a:rPr lang="en-US" smtClean="0"/>
              <a:t>Click to edit Master title style</a:t>
            </a:r>
            <a:endParaRPr lang="en-US"/>
          </a:p>
        </p:txBody>
      </p:sp>
      <p:sp>
        <p:nvSpPr>
          <p:cNvPr id="3" name="Chart Placeholder 2"/>
          <p:cNvSpPr>
            <a:spLocks noGrp="1"/>
          </p:cNvSpPr>
          <p:nvPr>
            <p:ph type="chart" idx="1"/>
          </p:nvPr>
        </p:nvSpPr>
        <p:spPr>
          <a:xfrm>
            <a:off x="355600" y="1295400"/>
            <a:ext cx="8407400" cy="4724400"/>
          </a:xfrm>
          <a:prstGeom prst="rect">
            <a:avLst/>
          </a:prstGeom>
        </p:spPr>
        <p:txBody>
          <a:bodyPr/>
          <a:lstStyle/>
          <a:p>
            <a:pPr lvl="0"/>
            <a:endParaRPr lang="en-US" noProof="0" dirty="0" smtClean="0"/>
          </a:p>
        </p:txBody>
      </p:sp>
    </p:spTree>
  </p:cSld>
  <p:clrMapOvr>
    <a:masterClrMapping/>
  </p:clrMapOvr>
  <p:transition spd="slow">
    <p:comb/>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asic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tx1"/>
              </a:buClr>
              <a:buSzPct val="70000"/>
              <a:buFont typeface="Wingdings" panose="05000000000000000000" pitchFamily="2" charset="2"/>
              <a:buChar char="q"/>
              <a:defRPr sz="2400" b="1" baseline="0">
                <a:solidFill>
                  <a:schemeClr val="bg2"/>
                </a:solidFill>
              </a:defRPr>
            </a:lvl1pPr>
            <a:lvl2pPr>
              <a:buClr>
                <a:schemeClr val="tx1"/>
              </a:buClr>
              <a:buSzPct val="100000"/>
              <a:buFont typeface="Wingdings" panose="05000000000000000000" pitchFamily="2" charset="2"/>
              <a:buChar char="§"/>
              <a:defRPr sz="2000" i="0" u="none">
                <a:solidFill>
                  <a:schemeClr val="bg2"/>
                </a:solidFill>
                <a:latin typeface="+mn-lt"/>
              </a:defRPr>
            </a:lvl2pPr>
            <a:lvl3pPr>
              <a:buClr>
                <a:schemeClr val="tx1"/>
              </a:buClr>
              <a:buSzPct val="100000"/>
              <a:buFont typeface="Arial" panose="020B0604020202020204" pitchFamily="34" charset="0"/>
              <a:buChar char="•"/>
              <a:defRPr sz="1800" i="0">
                <a:solidFill>
                  <a:schemeClr val="bg2"/>
                </a:solidFill>
              </a:defRPr>
            </a:lvl3pPr>
            <a:lvl4pPr>
              <a:buClr>
                <a:schemeClr val="tx1"/>
              </a:buClr>
              <a:buSzPct val="70000"/>
              <a:buFont typeface="Courier New" panose="02070309020205020404" pitchFamily="49" charset="0"/>
              <a:buChar char="o"/>
              <a:defRPr sz="1800" i="0" baseline="0">
                <a:solidFill>
                  <a:schemeClr val="bg2"/>
                </a:solidFill>
              </a:defRPr>
            </a:lvl4pPr>
            <a:lvl5pPr>
              <a:buClr>
                <a:schemeClr val="tx1"/>
              </a:buClr>
              <a:buSzPct val="70000"/>
              <a:buFont typeface="Arial" panose="020B0604020202020204" pitchFamily="34" charset="0"/>
              <a:buChar char="•"/>
              <a:defRPr sz="1800" i="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457200" y="5791200"/>
            <a:ext cx="82296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cSld>
  <p:clrMapOvr>
    <a:masterClrMapping/>
  </p:clrMapOvr>
  <p:transition spd="slow">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3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4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5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6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7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8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9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0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1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tx1"/>
              </a:buClr>
              <a:buSzPct val="70000"/>
              <a:buFont typeface="Wingdings" panose="05000000000000000000" pitchFamily="2" charset="2"/>
              <a:buChar char="q"/>
              <a:defRPr sz="2400" b="1" baseline="0">
                <a:solidFill>
                  <a:schemeClr val="bg2"/>
                </a:solidFill>
              </a:defRPr>
            </a:lvl1pPr>
            <a:lvl2pPr>
              <a:buClr>
                <a:schemeClr val="tx1"/>
              </a:buClr>
              <a:buSzPct val="100000"/>
              <a:buFont typeface="Wingdings" panose="05000000000000000000" pitchFamily="2" charset="2"/>
              <a:buChar char="§"/>
              <a:defRPr sz="2000">
                <a:solidFill>
                  <a:schemeClr val="bg2"/>
                </a:solidFill>
              </a:defRPr>
            </a:lvl2pPr>
            <a:lvl3pPr>
              <a:buClr>
                <a:schemeClr val="tx1"/>
              </a:buClr>
              <a:buSzPct val="100000"/>
              <a:buFont typeface="Arial" panose="020B0604020202020204" pitchFamily="34" charset="0"/>
              <a:buChar char="•"/>
              <a:defRPr sz="1800">
                <a:solidFill>
                  <a:schemeClr val="bg2"/>
                </a:solidFill>
              </a:defRPr>
            </a:lvl3pPr>
            <a:lvl4pPr>
              <a:buClr>
                <a:schemeClr val="tx1"/>
              </a:buClr>
              <a:buSzPct val="70000"/>
              <a:buFont typeface="Courier New" panose="02070309020205020404" pitchFamily="49" charset="0"/>
              <a:buChar char="o"/>
              <a:defRPr sz="1800" baseline="0">
                <a:solidFill>
                  <a:schemeClr val="bg2"/>
                </a:solidFill>
              </a:defRPr>
            </a:lvl4pPr>
            <a:lvl5pPr>
              <a:buClr>
                <a:schemeClr val="tx1"/>
              </a:buClr>
              <a:buSzPct val="70000"/>
              <a:buFont typeface="Arial" panose="020B0604020202020204"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457200" y="5791200"/>
            <a:ext cx="82296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cSld>
  <p:clrMapOvr>
    <a:masterClrMapping/>
  </p:clrMapOvr>
  <p:transition spd="slow">
    <p:comb/>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2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3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4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5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6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7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8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9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0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1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adg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9" name="Text Placeholder 8"/>
          <p:cNvSpPr>
            <a:spLocks noGrp="1"/>
          </p:cNvSpPr>
          <p:nvPr>
            <p:ph type="body" sz="quarter" idx="10"/>
          </p:nvPr>
        </p:nvSpPr>
        <p:spPr>
          <a:xfrm>
            <a:off x="1371600" y="4267200"/>
            <a:ext cx="6400800" cy="1295400"/>
          </a:xfrm>
          <a:prstGeom prst="rect">
            <a:avLst/>
          </a:prstGeom>
        </p:spPr>
        <p:txBody>
          <a:bodyPr/>
          <a:lstStyle>
            <a:lvl1pPr algn="ctr">
              <a:lnSpc>
                <a:spcPts val="2000"/>
              </a:lnSpc>
              <a:buNone/>
              <a:defRPr sz="1800" baseline="0">
                <a:solidFill>
                  <a:schemeClr val="tx1"/>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itle 1"/>
          <p:cNvSpPr>
            <a:spLocks noGrp="1"/>
          </p:cNvSpPr>
          <p:nvPr>
            <p:ph type="title"/>
          </p:nvPr>
        </p:nvSpPr>
        <p:spPr>
          <a:xfrm>
            <a:off x="457200" y="1981200"/>
            <a:ext cx="8229600" cy="1676400"/>
          </a:xfrm>
          <a:prstGeom prst="rect">
            <a:avLst/>
          </a:prstGeom>
        </p:spPr>
        <p:txBody>
          <a:bodyPr/>
          <a:lstStyle>
            <a:lvl1pPr>
              <a:lnSpc>
                <a:spcPts val="3000"/>
              </a:lnSpc>
              <a:defRPr sz="2800" b="1" baseline="0">
                <a:effectLst/>
              </a:defRPr>
            </a:lvl1pPr>
          </a:lstStyle>
          <a:p>
            <a:r>
              <a:rPr lang="en-US" smtClean="0"/>
              <a:t>Click to edit Master title style</a:t>
            </a:r>
            <a:endParaRPr lang="en-US" dirty="0"/>
          </a:p>
        </p:txBody>
      </p:sp>
    </p:spTree>
  </p:cSld>
  <p:clrMapOvr>
    <a:masterClrMapping/>
  </p:clrMapOvr>
  <p:transition spd="slow">
    <p:comb/>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2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3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24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9144000" cy="6858000"/>
          </a:xfrm>
          <a:prstGeom prst="rect">
            <a:avLst/>
          </a:prstGeom>
          <a:noFill/>
          <a:ln w="9525">
            <a:noFill/>
          </a:ln>
        </p:spPr>
      </p:pic>
      <p:sp>
        <p:nvSpPr>
          <p:cNvPr id="2051" name="Rectangle 3"/>
          <p:cNvSpPr>
            <a:spLocks noGrp="1" noChangeArrowheads="1"/>
          </p:cNvSpPr>
          <p:nvPr>
            <p:ph type="ctrTitle"/>
          </p:nvPr>
        </p:nvSpPr>
        <p:spPr>
          <a:xfrm>
            <a:off x="1547813" y="1701800"/>
            <a:ext cx="6908800" cy="1082675"/>
          </a:xfrm>
        </p:spPr>
        <p:txBody>
          <a:bodyPr/>
          <a:lstStyle>
            <a:lvl1pPr algn="r">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1547813" y="2927350"/>
            <a:ext cx="6913562" cy="1752600"/>
          </a:xfrm>
        </p:spPr>
        <p:txBody>
          <a:bodyPr/>
          <a:lstStyle>
            <a:lvl1pPr marL="0" indent="0" algn="r">
              <a:buFontTx/>
              <a:buNone/>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544213AF-26F6-41FA-8D85-E2C5388D6E58}" type="datetimeFigureOut">
              <a:rPr lang="en-US" smtClean="0"/>
              <a:t>1/10/2023</a:t>
            </a:fld>
            <a:endParaRPr lang="en-US" dirty="0">
              <a:solidFill>
                <a:srgbClr val="FFFFFF"/>
              </a:solidFill>
            </a:endParaRPr>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kumimoji="0" lang="en-US">
              <a:solidFill>
                <a:schemeClr val="accent1">
                  <a:tint val="20000"/>
                </a:schemeClr>
              </a:solidFill>
            </a:endParaRPr>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D5BBC35B-A44B-4119-B8DA-DE9E3DFADA20}" type="slidenum">
              <a:rPr kumimoji="0" lang="en-US" smtClean="0"/>
              <a:t>‹#›</a:t>
            </a:fld>
            <a:endParaRPr kumimoji="0" lang="en-US" dirty="0">
              <a:solidFill>
                <a:srgbClr val="FFFFFF"/>
              </a:solidFill>
            </a:endParaRPr>
          </a:p>
        </p:txBody>
      </p:sp>
    </p:spTree>
  </p:cSld>
  <p:clrMapOvr>
    <a:masterClrMapping/>
  </p:clrMapOvr>
  <p:transition spd="slow">
    <p:comb/>
  </p:transition>
  <p:hf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DE2762-D309-4A1B-90D4-EE2DB97D9608}" type="slidenum">
              <a:rPr lang="en-US" altLang="en-US" smtClean="0"/>
              <a:t>‹#›</a:t>
            </a:fld>
            <a:endParaRPr lang="en-US" altLang="en-US" dirty="0"/>
          </a:p>
        </p:txBody>
      </p:sp>
    </p:spTree>
  </p:cSld>
  <p:clrMapOvr>
    <a:masterClrMapping/>
  </p:clrMapOvr>
  <p:transition spd="slow">
    <p:comb/>
  </p:transition>
  <p:hf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4213AF-26F6-41FA-8D85-E2C5388D6E58}" type="datetimeFigureOut">
              <a:rPr lang="en-US" smtClean="0"/>
              <a:t>1/10/2023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t>‹#›</a:t>
            </a:fld>
            <a:endParaRPr kumimoji="0" lang="en-US"/>
          </a:p>
        </p:txBody>
      </p:sp>
    </p:spTree>
  </p:cSld>
  <p:clrMapOvr>
    <a:masterClrMapping/>
  </p:clrMapOvr>
  <p:transition spd="slow">
    <p:comb/>
  </p:transition>
  <p:hf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74750"/>
            <a:ext cx="4038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74750"/>
            <a:ext cx="4038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4213AF-26F6-41FA-8D85-E2C5388D6E58}" type="datetimeFigureOut">
              <a:rPr lang="en-US" smtClean="0"/>
              <a:t>1/10/2023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t>‹#›</a:t>
            </a:fld>
            <a:endParaRPr kumimoji="0" lang="en-US"/>
          </a:p>
        </p:txBody>
      </p:sp>
    </p:spTree>
  </p:cSld>
  <p:clrMapOvr>
    <a:masterClrMapping/>
  </p:clrMapOvr>
  <p:transition spd="slow">
    <p:comb/>
  </p:transition>
  <p:hf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346C8A6-4EAA-425C-AD65-FB7185D13849}" type="slidenum">
              <a:rPr lang="en-US" altLang="en-US" smtClean="0"/>
              <a:t>‹#›</a:t>
            </a:fld>
            <a:endParaRPr lang="en-US" altLang="en-US" dirty="0"/>
          </a:p>
        </p:txBody>
      </p:sp>
    </p:spTree>
  </p:cSld>
  <p:clrMapOvr>
    <a:masterClrMapping/>
  </p:clrMapOvr>
  <p:transition spd="slow">
    <p:comb/>
  </p:transition>
  <p:hf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2CBE984D-2DD5-4668-BAF8-1C9AC1A13DBC}" type="slidenum">
              <a:rPr lang="en-US" altLang="en-US" smtClean="0"/>
              <a:t>‹#›</a:t>
            </a:fld>
            <a:endParaRPr lang="en-US" altLang="en-US" dirty="0"/>
          </a:p>
        </p:txBody>
      </p:sp>
    </p:spTree>
  </p:cSld>
  <p:clrMapOvr>
    <a:masterClrMapping/>
  </p:clrMapOvr>
  <p:transition spd="slow">
    <p:comb/>
  </p:transition>
  <p:hf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486D207D-9E64-417F-AA84-D9CB1A523B53}" type="slidenum">
              <a:rPr lang="en-US" altLang="en-US" smtClean="0"/>
              <a:t>‹#›</a:t>
            </a:fld>
            <a:endParaRPr lang="en-US" altLang="en-US" dirty="0"/>
          </a:p>
        </p:txBody>
      </p:sp>
    </p:spTree>
  </p:cSld>
  <p:clrMapOvr>
    <a:masterClrMapping/>
  </p:clrMapOvr>
  <p:transition spd="slow">
    <p:comb/>
  </p:transition>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tx1"/>
              </a:buClr>
              <a:buSzPct val="70000"/>
              <a:buFont typeface="Wingdings" panose="05000000000000000000" pitchFamily="2" charset="2"/>
              <a:buChar char="q"/>
              <a:defRPr sz="2400" b="1" baseline="0">
                <a:solidFill>
                  <a:schemeClr val="bg2"/>
                </a:solidFill>
              </a:defRPr>
            </a:lvl1pPr>
            <a:lvl2pPr>
              <a:buClr>
                <a:schemeClr val="tx1"/>
              </a:buClr>
              <a:buSzPct val="100000"/>
              <a:buFont typeface="Wingdings" panose="05000000000000000000" pitchFamily="2" charset="2"/>
              <a:buChar char="§"/>
              <a:defRPr sz="2000">
                <a:solidFill>
                  <a:schemeClr val="bg2"/>
                </a:solidFill>
              </a:defRPr>
            </a:lvl2pPr>
            <a:lvl3pPr>
              <a:buClr>
                <a:schemeClr val="tx1"/>
              </a:buClr>
              <a:buSzPct val="100000"/>
              <a:buFont typeface="Arial" panose="020B0604020202020204" pitchFamily="34" charset="0"/>
              <a:buChar char="•"/>
              <a:defRPr sz="1800">
                <a:solidFill>
                  <a:schemeClr val="bg2"/>
                </a:solidFill>
              </a:defRPr>
            </a:lvl3pPr>
            <a:lvl4pPr>
              <a:buClr>
                <a:schemeClr val="tx1"/>
              </a:buClr>
              <a:buSzPct val="70000"/>
              <a:buFont typeface="Courier New" panose="02070309020205020404" pitchFamily="49" charset="0"/>
              <a:buChar char="o"/>
              <a:defRPr sz="1800" baseline="0">
                <a:solidFill>
                  <a:schemeClr val="bg2"/>
                </a:solidFill>
              </a:defRPr>
            </a:lvl4pPr>
            <a:lvl5pPr>
              <a:buClr>
                <a:schemeClr val="tx1"/>
              </a:buClr>
              <a:buSzPct val="70000"/>
              <a:buFont typeface="Arial" panose="020B0604020202020204"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1905000" y="5791200"/>
            <a:ext cx="67818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cSld>
  <p:clrMapOvr>
    <a:masterClrMapping/>
  </p:clrMapOvr>
  <p:transition spd="slow">
    <p:comb/>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4213AF-26F6-41FA-8D85-E2C5388D6E58}" type="datetimeFigureOut">
              <a:rPr lang="en-US" smtClean="0"/>
              <a:t>1/10/2023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t>‹#›</a:t>
            </a:fld>
            <a:endParaRPr kumimoji="0" lang="en-US"/>
          </a:p>
        </p:txBody>
      </p:sp>
    </p:spTree>
  </p:cSld>
  <p:clrMapOvr>
    <a:masterClrMapping/>
  </p:clrMapOvr>
  <p:transition spd="slow">
    <p:comb/>
  </p:transition>
  <p:hf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4213AF-26F6-41FA-8D85-E2C5388D6E58}" type="datetimeFigureOut">
              <a:rPr lang="en-US" smtClean="0"/>
              <a:t>1/10/2023</a:t>
            </a:fld>
            <a:endParaRPr lang="en-US">
              <a:solidFill>
                <a:schemeClr val="tx1"/>
              </a:solidFill>
            </a:endParaRPr>
          </a:p>
        </p:txBody>
      </p:sp>
      <p:sp>
        <p:nvSpPr>
          <p:cNvPr id="6" name="Footer Placeholder 5"/>
          <p:cNvSpPr>
            <a:spLocks noGrp="1"/>
          </p:cNvSpPr>
          <p:nvPr>
            <p:ph type="ftr" sz="quarter" idx="11"/>
          </p:nvPr>
        </p:nvSpPr>
        <p:spPr/>
        <p:txBody>
          <a:bodyPr/>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D5BBC35B-A44B-4119-B8DA-DE9E3DFADA20}" type="slidenum">
              <a:rPr kumimoji="0" lang="en-US" smtClean="0"/>
              <a:t>‹#›</a:t>
            </a:fld>
            <a:endParaRPr kumimoji="0" lang="en-US">
              <a:solidFill>
                <a:schemeClr val="tx1"/>
              </a:solidFill>
            </a:endParaRPr>
          </a:p>
        </p:txBody>
      </p:sp>
    </p:spTree>
  </p:cSld>
  <p:clrMapOvr>
    <a:masterClrMapping/>
  </p:clrMapOvr>
  <p:transition spd="slow">
    <p:comb/>
  </p:transition>
  <p:hf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4213AF-26F6-41FA-8D85-E2C5388D6E58}" type="datetimeFigureOut">
              <a:rPr lang="en-US" smtClean="0"/>
              <a:t>1/10/2023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t>‹#›</a:t>
            </a:fld>
            <a:endParaRPr kumimoji="0" lang="en-US"/>
          </a:p>
        </p:txBody>
      </p:sp>
    </p:spTree>
  </p:cSld>
  <p:clrMapOvr>
    <a:masterClrMapping/>
  </p:clrMapOvr>
  <p:transition spd="slow">
    <p:comb/>
  </p:transition>
  <p:hf hdr="0" ftr="0" dt="0"/>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4213AF-26F6-41FA-8D85-E2C5388D6E58}" type="datetimeFigureOut">
              <a:rPr lang="en-US" smtClean="0"/>
              <a:t>1/10/2023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t>‹#›</a:t>
            </a:fld>
            <a:endParaRPr kumimoji="0" lang="en-US"/>
          </a:p>
        </p:txBody>
      </p:sp>
    </p:spTree>
  </p:cSld>
  <p:clrMapOvr>
    <a:masterClrMapping/>
  </p:clrMapOvr>
  <p:transition spd="slow">
    <p:comb/>
  </p:transition>
  <p:hf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1/10/2023</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1/10/2023</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1/10/2023</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1/10/2023</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1/10/2023</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1/10/2023</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lnSpc>
                <a:spcPts val="3800"/>
              </a:lnSpc>
              <a:defRPr sz="3600" b="1" cap="all" baseline="0">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4"/>
            <a:ext cx="7772400" cy="1500187"/>
          </a:xfrm>
          <a:prstGeom prst="rect">
            <a:avLst/>
          </a:prstGeom>
        </p:spPr>
        <p:txBody>
          <a:bodyPr anchor="b"/>
          <a:lstStyle>
            <a:lvl1pPr marL="0" indent="0">
              <a:lnSpc>
                <a:spcPts val="2200"/>
              </a:lnSpc>
              <a:buNone/>
              <a:defRPr sz="2000" baseline="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transition spd="slow">
    <p:comb/>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1/10/2023</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1/10/2023</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1/10/2023</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1/10/2023</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1/10/2023</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1/10/2023</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1/10/2023</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1/10/2023</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1/10/2023</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20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1"/>
            <a:ext cx="5111751" cy="5518150"/>
          </a:xfrm>
          <a:prstGeom prst="rect">
            <a:avLst/>
          </a:prstGeom>
        </p:spPr>
        <p:txBody>
          <a:bodyPr anchor="ctr" anchorCtr="0"/>
          <a:lstStyle>
            <a:lvl1pPr>
              <a:buClr>
                <a:schemeClr val="tx1"/>
              </a:buClr>
              <a:buSzPct val="70000"/>
              <a:buFont typeface="Wingdings" panose="05000000000000000000" pitchFamily="2" charset="2"/>
              <a:buChar char="q"/>
              <a:defRPr sz="2400" b="1">
                <a:solidFill>
                  <a:schemeClr val="bg2"/>
                </a:solidFill>
              </a:defRPr>
            </a:lvl1pPr>
            <a:lvl2pPr>
              <a:buClr>
                <a:schemeClr val="tx1"/>
              </a:buClr>
              <a:buSzPct val="100000"/>
              <a:buFont typeface="Wingdings" panose="05000000000000000000" pitchFamily="2" charset="2"/>
              <a:buChar char="§"/>
              <a:defRPr sz="2000">
                <a:solidFill>
                  <a:schemeClr val="bg2"/>
                </a:solidFill>
              </a:defRPr>
            </a:lvl2pPr>
            <a:lvl3pPr>
              <a:buClr>
                <a:schemeClr val="tx1"/>
              </a:buClr>
              <a:buSzPct val="100000"/>
              <a:buFont typeface="Arial" panose="020B0604020202020204" pitchFamily="34" charset="0"/>
              <a:buChar char="•"/>
              <a:defRPr sz="1800">
                <a:solidFill>
                  <a:schemeClr val="bg2"/>
                </a:solidFill>
              </a:defRPr>
            </a:lvl3pPr>
            <a:lvl4pPr>
              <a:buClr>
                <a:schemeClr val="tx1"/>
              </a:buClr>
              <a:buSzPct val="70000"/>
              <a:buFont typeface="Courier New" panose="02070309020205020404" pitchFamily="49" charset="0"/>
              <a:buChar char="o"/>
              <a:defRPr sz="1800">
                <a:solidFill>
                  <a:schemeClr val="bg2"/>
                </a:solidFill>
              </a:defRPr>
            </a:lvl4pPr>
            <a:lvl5pPr>
              <a:buClr>
                <a:schemeClr val="tx1"/>
              </a:buClr>
              <a:buSzPct val="70000"/>
              <a:buFont typeface="Arial" panose="020B0604020202020204" pitchFamily="34" charset="0"/>
              <a:buChar char="•"/>
              <a:defRPr sz="1800">
                <a:solidFill>
                  <a:schemeClr val="bg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435102"/>
            <a:ext cx="3008313" cy="4356099"/>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a:p>
            <a:pPr lvl="1"/>
            <a:r>
              <a:rPr lang="en-US" smtClean="0"/>
              <a:t>Second level</a:t>
            </a:r>
          </a:p>
        </p:txBody>
      </p:sp>
      <p:sp>
        <p:nvSpPr>
          <p:cNvPr id="7" name="Text Placeholder 5"/>
          <p:cNvSpPr>
            <a:spLocks noGrp="1"/>
          </p:cNvSpPr>
          <p:nvPr>
            <p:ph type="body" sz="quarter" idx="11"/>
          </p:nvPr>
        </p:nvSpPr>
        <p:spPr>
          <a:xfrm>
            <a:off x="457200" y="5791200"/>
            <a:ext cx="82296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cSld>
  <p:clrMapOvr>
    <a:masterClrMapping/>
  </p:clrMapOvr>
  <p:transition spd="slow">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anchor="b"/>
          <a:lstStyle>
            <a:lvl1pPr algn="l">
              <a:defRPr sz="2000" b="1" baseline="0">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a:ln w="25400">
            <a:solidFill>
              <a:schemeClr val="bg1"/>
            </a:solidFill>
          </a:ln>
          <a:effectLst>
            <a:outerShdw blurRad="44450" dist="27940" dir="5400000" algn="ctr">
              <a:srgbClr val="000000">
                <a:alpha val="32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9"/>
            <a:ext cx="5486400" cy="804862"/>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1981200"/>
            <a:ext cx="6400800" cy="2057400"/>
          </a:xfrm>
          <a:prstGeom prst="rect">
            <a:avLst/>
          </a:prstGeom>
        </p:spPr>
        <p:txBody>
          <a:bodyPr/>
          <a:lstStyle>
            <a:lvl1pPr marL="0" indent="0" algn="ctr">
              <a:buNone/>
              <a:defRPr sz="28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11" name="Text Placeholder 5"/>
          <p:cNvSpPr>
            <a:spLocks noGrp="1"/>
          </p:cNvSpPr>
          <p:nvPr>
            <p:ph type="body" sz="quarter" idx="11"/>
          </p:nvPr>
        </p:nvSpPr>
        <p:spPr>
          <a:xfrm>
            <a:off x="2286000" y="6281928"/>
            <a:ext cx="5105400" cy="18288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
        <p:nvSpPr>
          <p:cNvPr id="12" name="Text Placeholder 6"/>
          <p:cNvSpPr>
            <a:spLocks noGrp="1"/>
          </p:cNvSpPr>
          <p:nvPr>
            <p:ph type="body" sz="quarter" idx="12"/>
          </p:nvPr>
        </p:nvSpPr>
        <p:spPr>
          <a:xfrm>
            <a:off x="2286000" y="6473952"/>
            <a:ext cx="5105400" cy="22860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Tree>
  </p:cSld>
  <p:clrMapOvr>
    <a:masterClrMapping/>
  </p:clrMapOvr>
  <p:transition spd="slow">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18" Type="http://schemas.openxmlformats.org/officeDocument/2006/relationships/slideLayout" Target="../slideLayouts/slideLayout60.xml"/><Relationship Id="rId26" Type="http://schemas.openxmlformats.org/officeDocument/2006/relationships/slideLayout" Target="../slideLayouts/slideLayout68.xml"/><Relationship Id="rId3" Type="http://schemas.openxmlformats.org/officeDocument/2006/relationships/slideLayout" Target="../slideLayouts/slideLayout45.xml"/><Relationship Id="rId21" Type="http://schemas.openxmlformats.org/officeDocument/2006/relationships/slideLayout" Target="../slideLayouts/slideLayout63.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17" Type="http://schemas.openxmlformats.org/officeDocument/2006/relationships/slideLayout" Target="../slideLayouts/slideLayout59.xml"/><Relationship Id="rId25" Type="http://schemas.openxmlformats.org/officeDocument/2006/relationships/slideLayout" Target="../slideLayouts/slideLayout67.xml"/><Relationship Id="rId2" Type="http://schemas.openxmlformats.org/officeDocument/2006/relationships/slideLayout" Target="../slideLayouts/slideLayout44.xml"/><Relationship Id="rId16" Type="http://schemas.openxmlformats.org/officeDocument/2006/relationships/slideLayout" Target="../slideLayouts/slideLayout58.xml"/><Relationship Id="rId20" Type="http://schemas.openxmlformats.org/officeDocument/2006/relationships/slideLayout" Target="../slideLayouts/slideLayout62.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24" Type="http://schemas.openxmlformats.org/officeDocument/2006/relationships/slideLayout" Target="../slideLayouts/slideLayout66.xml"/><Relationship Id="rId5" Type="http://schemas.openxmlformats.org/officeDocument/2006/relationships/slideLayout" Target="../slideLayouts/slideLayout47.xml"/><Relationship Id="rId15" Type="http://schemas.openxmlformats.org/officeDocument/2006/relationships/slideLayout" Target="../slideLayouts/slideLayout57.xml"/><Relationship Id="rId23" Type="http://schemas.openxmlformats.org/officeDocument/2006/relationships/slideLayout" Target="../slideLayouts/slideLayout65.xml"/><Relationship Id="rId28" Type="http://schemas.openxmlformats.org/officeDocument/2006/relationships/image" Target="../media/image2.jpeg"/><Relationship Id="rId10" Type="http://schemas.openxmlformats.org/officeDocument/2006/relationships/slideLayout" Target="../slideLayouts/slideLayout52.xml"/><Relationship Id="rId19" Type="http://schemas.openxmlformats.org/officeDocument/2006/relationships/slideLayout" Target="../slideLayouts/slideLayout61.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 Id="rId22" Type="http://schemas.openxmlformats.org/officeDocument/2006/relationships/slideLayout" Target="../slideLayouts/slideLayout64.xml"/><Relationship Id="rId2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4"/>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Lst>
  <p:transition spd="slow">
    <p:comb/>
  </p:transition>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charset="0"/>
        </a:defRPr>
      </a:lvl2pPr>
      <a:lvl3pPr algn="ctr" rtl="0" eaLnBrk="0" fontAlgn="base" hangingPunct="0">
        <a:spcBef>
          <a:spcPct val="0"/>
        </a:spcBef>
        <a:spcAft>
          <a:spcPct val="0"/>
        </a:spcAft>
        <a:defRPr sz="4400">
          <a:solidFill>
            <a:schemeClr val="tx1"/>
          </a:solidFill>
          <a:latin typeface="Myriad Web Pro" charset="0"/>
        </a:defRPr>
      </a:lvl3pPr>
      <a:lvl4pPr algn="ctr" rtl="0" eaLnBrk="0" fontAlgn="base" hangingPunct="0">
        <a:spcBef>
          <a:spcPct val="0"/>
        </a:spcBef>
        <a:spcAft>
          <a:spcPct val="0"/>
        </a:spcAft>
        <a:defRPr sz="4400">
          <a:solidFill>
            <a:schemeClr val="tx1"/>
          </a:solidFill>
          <a:latin typeface="Myriad Web Pro" charset="0"/>
        </a:defRPr>
      </a:lvl4pPr>
      <a:lvl5pPr algn="ctr" rtl="0" eaLnBrk="0" fontAlgn="base" hangingPunct="0">
        <a:spcBef>
          <a:spcPct val="0"/>
        </a:spcBef>
        <a:spcAft>
          <a:spcPct val="0"/>
        </a:spcAft>
        <a:defRPr sz="4400">
          <a:solidFill>
            <a:schemeClr val="tx1"/>
          </a:solidFill>
          <a:latin typeface="Myriad Web Pro" charset="0"/>
        </a:defRPr>
      </a:lvl5pPr>
      <a:lvl6pPr marL="457200" algn="ctr" rtl="0" fontAlgn="base">
        <a:spcBef>
          <a:spcPct val="0"/>
        </a:spcBef>
        <a:spcAft>
          <a:spcPct val="0"/>
        </a:spcAft>
        <a:defRPr sz="4400">
          <a:solidFill>
            <a:schemeClr val="tx1"/>
          </a:solidFill>
          <a:latin typeface="Myriad Web Pro" charset="0"/>
        </a:defRPr>
      </a:lvl6pPr>
      <a:lvl7pPr marL="914400" algn="ctr" rtl="0" fontAlgn="base">
        <a:spcBef>
          <a:spcPct val="0"/>
        </a:spcBef>
        <a:spcAft>
          <a:spcPct val="0"/>
        </a:spcAft>
        <a:defRPr sz="4400">
          <a:solidFill>
            <a:schemeClr val="tx1"/>
          </a:solidFill>
          <a:latin typeface="Myriad Web Pro" charset="0"/>
        </a:defRPr>
      </a:lvl7pPr>
      <a:lvl8pPr marL="1371600" algn="ctr" rtl="0" fontAlgn="base">
        <a:spcBef>
          <a:spcPct val="0"/>
        </a:spcBef>
        <a:spcAft>
          <a:spcPct val="0"/>
        </a:spcAft>
        <a:defRPr sz="4400">
          <a:solidFill>
            <a:schemeClr val="tx1"/>
          </a:solidFill>
          <a:latin typeface="Myriad Web Pro" charset="0"/>
        </a:defRPr>
      </a:lvl8pPr>
      <a:lvl9pPr marL="1828800" algn="ctr" rtl="0" fontAlgn="base">
        <a:spcBef>
          <a:spcPct val="0"/>
        </a:spcBef>
        <a:spcAft>
          <a:spcPct val="0"/>
        </a:spcAft>
        <a:defRPr sz="4400">
          <a:solidFill>
            <a:schemeClr val="tx1"/>
          </a:solidFill>
          <a:latin typeface="Myriad Web Pro"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p:nvPicPr>
        <p:blipFill>
          <a:blip r:embed="rId28"/>
          <a:stretch>
            <a:fillRect/>
          </a:stretch>
        </p:blipFill>
        <p:spPr>
          <a:xfrm>
            <a:off x="-6350" y="0"/>
            <a:ext cx="915035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544213AF-26F6-41FA-8D85-E2C5388D6E58}" type="datetimeFigureOut">
              <a:rPr lang="en-US" smtClean="0"/>
              <a:t>1/10/2023</a:t>
            </a:fld>
            <a:endParaRPr lang="en-US" sz="1000" dirty="0">
              <a:solidFill>
                <a:schemeClr val="tx1"/>
              </a:solidFill>
            </a:endParaRPr>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algn="r" eaLnBrk="1" latinLnBrk="0" hangingPunct="1"/>
            <a:endParaRPr kumimoji="0" lang="en-US" sz="1000" dirty="0">
              <a:solidFill>
                <a:schemeClr val="tx1"/>
              </a:solidFill>
            </a:endParaRPr>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D5BBC35B-A44B-4119-B8DA-DE9E3DFADA20}" type="slidenum">
              <a:rPr kumimoji="0" lang="en-US" smtClean="0"/>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 id="2147483708" r:id="rId17"/>
    <p:sldLayoutId id="2147483709" r:id="rId18"/>
    <p:sldLayoutId id="2147483710" r:id="rId19"/>
    <p:sldLayoutId id="2147483711" r:id="rId20"/>
    <p:sldLayoutId id="2147483712" r:id="rId21"/>
    <p:sldLayoutId id="2147483713" r:id="rId22"/>
    <p:sldLayoutId id="2147483714" r:id="rId23"/>
    <p:sldLayoutId id="2147483715" r:id="rId24"/>
    <p:sldLayoutId id="2147483716" r:id="rId25"/>
    <p:sldLayoutId id="2147483717" r:id="rId26"/>
  </p:sldLayoutIdLst>
  <p:transition spd="slow">
    <p:comb/>
  </p:transition>
  <p:hf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3.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8.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4.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6.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5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logo1"/>
          <p:cNvPicPr>
            <a:picLocks noChangeAspect="1" noChangeArrowheads="1"/>
          </p:cNvPicPr>
          <p:nvPr/>
        </p:nvPicPr>
        <p:blipFill>
          <a:blip r:embed="rId3" cstate="print"/>
          <a:srcRect/>
          <a:stretch>
            <a:fillRect/>
          </a:stretch>
        </p:blipFill>
        <p:spPr bwMode="auto">
          <a:xfrm>
            <a:off x="0" y="413792"/>
            <a:ext cx="1143000" cy="1143000"/>
          </a:xfrm>
          <a:prstGeom prst="rect">
            <a:avLst/>
          </a:prstGeom>
          <a:noFill/>
          <a:ln w="9525">
            <a:noFill/>
            <a:miter lim="800000"/>
            <a:headEnd/>
            <a:tailEnd/>
          </a:ln>
        </p:spPr>
      </p:pic>
      <p:pic>
        <p:nvPicPr>
          <p:cNvPr id="16387" name="Picture 3" descr="strip1"/>
          <p:cNvPicPr>
            <a:picLocks noChangeAspect="1" noChangeArrowheads="1"/>
          </p:cNvPicPr>
          <p:nvPr/>
        </p:nvPicPr>
        <p:blipFill>
          <a:blip r:embed="rId4" cstate="print"/>
          <a:srcRect/>
          <a:stretch>
            <a:fillRect/>
          </a:stretch>
        </p:blipFill>
        <p:spPr bwMode="auto">
          <a:xfrm>
            <a:off x="1066800" y="947192"/>
            <a:ext cx="7620000" cy="76200"/>
          </a:xfrm>
          <a:prstGeom prst="rect">
            <a:avLst/>
          </a:prstGeom>
          <a:noFill/>
          <a:ln w="9525">
            <a:noFill/>
            <a:miter lim="800000"/>
            <a:headEnd/>
            <a:tailEnd/>
          </a:ln>
        </p:spPr>
      </p:pic>
      <p:sp>
        <p:nvSpPr>
          <p:cNvPr id="3076" name="Rectangle 5"/>
          <p:cNvSpPr>
            <a:spLocks noChangeArrowheads="1"/>
          </p:cNvSpPr>
          <p:nvPr/>
        </p:nvSpPr>
        <p:spPr bwMode="auto">
          <a:xfrm>
            <a:off x="1319942" y="76200"/>
            <a:ext cx="7024836" cy="792088"/>
          </a:xfrm>
          <a:prstGeom prst="rect">
            <a:avLst/>
          </a:prstGeom>
          <a:solidFill>
            <a:srgbClr val="FFFFFF"/>
          </a:solidFill>
          <a:ln w="9525">
            <a:noFill/>
            <a:miter lim="800000"/>
            <a:headEnd/>
            <a:tailEnd/>
          </a:ln>
        </p:spPr>
        <p:txBody>
          <a:bodyPr anchor="ctr"/>
          <a:lstStyle/>
          <a:p>
            <a:pPr algn="ctr" eaLnBrk="0" fontAlgn="auto" hangingPunct="0">
              <a:spcBef>
                <a:spcPts val="0"/>
              </a:spcBef>
              <a:spcAft>
                <a:spcPts val="0"/>
              </a:spcAft>
              <a:defRPr/>
            </a:pPr>
            <a:r>
              <a:rPr lang="en-US" sz="2800" b="1" dirty="0" smtClean="0">
                <a:solidFill>
                  <a:srgbClr val="00B0F0"/>
                </a:solidFill>
                <a:latin typeface="Verdana" pitchFamily="34" charset="0"/>
                <a:cs typeface="+mn-cs"/>
              </a:rPr>
              <a:t>StudyMafia</a:t>
            </a:r>
            <a:r>
              <a:rPr lang="en-US" sz="2800" b="1" dirty="0" smtClean="0">
                <a:solidFill>
                  <a:schemeClr val="accent4">
                    <a:lumMod val="25000"/>
                  </a:schemeClr>
                </a:solidFill>
                <a:latin typeface="Verdana" pitchFamily="34" charset="0"/>
                <a:cs typeface="+mn-cs"/>
              </a:rPr>
              <a:t>.Org</a:t>
            </a:r>
            <a:endParaRPr lang="en-US" sz="2800" b="1" dirty="0">
              <a:solidFill>
                <a:schemeClr val="accent4">
                  <a:lumMod val="25000"/>
                </a:schemeClr>
              </a:solidFill>
              <a:latin typeface="Tahoma" pitchFamily="34" charset="0"/>
              <a:cs typeface="+mn-cs"/>
            </a:endParaRPr>
          </a:p>
        </p:txBody>
      </p:sp>
      <p:sp>
        <p:nvSpPr>
          <p:cNvPr id="16389" name="Text Box 9"/>
          <p:cNvSpPr txBox="1">
            <a:spLocks noChangeArrowheads="1"/>
          </p:cNvSpPr>
          <p:nvPr/>
        </p:nvSpPr>
        <p:spPr bwMode="auto">
          <a:xfrm>
            <a:off x="6741" y="5791202"/>
            <a:ext cx="9137260" cy="646331"/>
          </a:xfrm>
          <a:prstGeom prst="rect">
            <a:avLst/>
          </a:prstGeom>
          <a:solidFill>
            <a:schemeClr val="tx1">
              <a:lumMod val="95000"/>
              <a:lumOff val="5000"/>
            </a:schemeClr>
          </a:solidFill>
          <a:ln w="9525">
            <a:noFill/>
            <a:miter lim="800000"/>
            <a:headEnd/>
            <a:tailEnd/>
          </a:ln>
        </p:spPr>
        <p:txBody>
          <a:bodyPr wrap="square">
            <a:spAutoFit/>
          </a:bodyPr>
          <a:lstStyle/>
          <a:p>
            <a:pPr eaLnBrk="0" hangingPunct="0">
              <a:spcBef>
                <a:spcPct val="50000"/>
              </a:spcBef>
            </a:pPr>
            <a:r>
              <a:rPr lang="en-US" b="1" dirty="0" smtClean="0">
                <a:solidFill>
                  <a:schemeClr val="bg1"/>
                </a:solidFill>
                <a:latin typeface="+mn-lt"/>
                <a:cs typeface="Times New Roman" pitchFamily="18" charset="0"/>
              </a:rPr>
              <a:t>                     </a:t>
            </a:r>
            <a:r>
              <a:rPr lang="en-US" b="1" dirty="0" smtClean="0">
                <a:solidFill>
                  <a:schemeClr val="bg1"/>
                </a:solidFill>
                <a:latin typeface="+mn-lt"/>
                <a:cs typeface="Times New Roman" pitchFamily="18" charset="0"/>
              </a:rPr>
              <a:t>             Submitted </a:t>
            </a:r>
            <a:r>
              <a:rPr lang="en-US" b="1" dirty="0">
                <a:solidFill>
                  <a:schemeClr val="bg1"/>
                </a:solidFill>
                <a:latin typeface="+mn-lt"/>
                <a:cs typeface="Times New Roman" pitchFamily="18" charset="0"/>
              </a:rPr>
              <a:t>To:	 </a:t>
            </a:r>
            <a:r>
              <a:rPr lang="en-US" b="1" dirty="0" smtClean="0">
                <a:solidFill>
                  <a:schemeClr val="bg1"/>
                </a:solidFill>
                <a:latin typeface="+mn-lt"/>
                <a:cs typeface="Times New Roman" pitchFamily="18" charset="0"/>
              </a:rPr>
              <a:t>             </a:t>
            </a:r>
            <a:r>
              <a:rPr lang="en-US" b="1" dirty="0">
                <a:solidFill>
                  <a:schemeClr val="bg1"/>
                </a:solidFill>
                <a:latin typeface="+mn-lt"/>
                <a:cs typeface="Times New Roman" pitchFamily="18" charset="0"/>
              </a:rPr>
              <a:t> </a:t>
            </a:r>
            <a:r>
              <a:rPr lang="en-US" b="1" dirty="0" smtClean="0">
                <a:solidFill>
                  <a:schemeClr val="bg1"/>
                </a:solidFill>
                <a:latin typeface="+mn-lt"/>
                <a:cs typeface="Times New Roman" pitchFamily="18" charset="0"/>
              </a:rPr>
              <a:t>         </a:t>
            </a:r>
            <a:r>
              <a:rPr lang="en-US" b="1" dirty="0" smtClean="0">
                <a:solidFill>
                  <a:schemeClr val="bg1"/>
                </a:solidFill>
                <a:latin typeface="+mn-lt"/>
                <a:cs typeface="Times New Roman" pitchFamily="18" charset="0"/>
              </a:rPr>
              <a:t>Submitted </a:t>
            </a:r>
            <a:r>
              <a:rPr lang="en-US" b="1" dirty="0">
                <a:solidFill>
                  <a:schemeClr val="bg1"/>
                </a:solidFill>
                <a:latin typeface="+mn-lt"/>
                <a:cs typeface="Times New Roman" pitchFamily="18" charset="0"/>
              </a:rPr>
              <a:t>By:</a:t>
            </a:r>
          </a:p>
          <a:p>
            <a:pPr eaLnBrk="0" hangingPunct="0"/>
            <a:r>
              <a:rPr lang="en-US" b="1" dirty="0" smtClean="0">
                <a:solidFill>
                  <a:schemeClr val="bg1"/>
                </a:solidFill>
                <a:latin typeface="+mn-lt"/>
                <a:cs typeface="Times New Roman" pitchFamily="18" charset="0"/>
              </a:rPr>
              <a:t>                     </a:t>
            </a:r>
            <a:r>
              <a:rPr lang="en-US" b="1" dirty="0" smtClean="0">
                <a:solidFill>
                  <a:schemeClr val="bg1"/>
                </a:solidFill>
                <a:latin typeface="+mn-lt"/>
                <a:cs typeface="Times New Roman" pitchFamily="18" charset="0"/>
              </a:rPr>
              <a:t>             Studymafia.org                                    Studymafia.org               </a:t>
            </a:r>
            <a:endParaRPr lang="en-US" b="1" dirty="0">
              <a:solidFill>
                <a:schemeClr val="bg1"/>
              </a:solidFill>
              <a:latin typeface="+mn-lt"/>
              <a:cs typeface="Times New Roman" pitchFamily="18" charset="0"/>
            </a:endParaRPr>
          </a:p>
        </p:txBody>
      </p:sp>
      <p:sp>
        <p:nvSpPr>
          <p:cNvPr id="8" name="Rectangle 7"/>
          <p:cNvSpPr/>
          <p:nvPr/>
        </p:nvSpPr>
        <p:spPr>
          <a:xfrm>
            <a:off x="1575175" y="2200870"/>
            <a:ext cx="6603251" cy="1015663"/>
          </a:xfrm>
          <a:prstGeom prst="rect">
            <a:avLst/>
          </a:prstGeom>
          <a:solidFill>
            <a:schemeClr val="bg1"/>
          </a:solidFill>
        </p:spPr>
        <p:txBody>
          <a:bodyPr wrap="square">
            <a:spAutoFit/>
          </a:bodyPr>
          <a:lstStyle/>
          <a:p>
            <a:pPr algn="ctr" fontAlgn="auto">
              <a:spcBef>
                <a:spcPts val="0"/>
              </a:spcBef>
              <a:spcAft>
                <a:spcPts val="0"/>
              </a:spcAft>
              <a:defRPr/>
            </a:pPr>
            <a:r>
              <a:rPr lang="en-US" altLang="en-US" sz="6000" b="1" dirty="0" smtClean="0">
                <a:solidFill>
                  <a:schemeClr val="accent1">
                    <a:lumMod val="75000"/>
                  </a:schemeClr>
                </a:solidFill>
                <a:latin typeface="Times New Roman" pitchFamily="18" charset="0"/>
                <a:cs typeface="Times New Roman" pitchFamily="18" charset="0"/>
              </a:rPr>
              <a:t>Sociology</a:t>
            </a:r>
            <a:endParaRPr lang="en-US" sz="6000" b="1" spc="300" dirty="0">
              <a:ln w="11430" cmpd="sng">
                <a:solidFill>
                  <a:schemeClr val="accent1">
                    <a:tint val="10000"/>
                  </a:schemeClr>
                </a:solidFill>
                <a:prstDash val="solid"/>
                <a:miter lim="800000"/>
              </a:ln>
              <a:solidFill>
                <a:schemeClr val="accent1">
                  <a:lumMod val="75000"/>
                </a:schemeClr>
              </a:solidFill>
              <a:effectLst>
                <a:glow rad="45500">
                  <a:schemeClr val="accent1">
                    <a:satMod val="220000"/>
                    <a:alpha val="35000"/>
                  </a:schemeClr>
                </a:glow>
              </a:effectLst>
            </a:endParaRPr>
          </a:p>
        </p:txBody>
      </p:sp>
    </p:spTree>
    <p:extLst>
      <p:ext uri="{BB962C8B-B14F-4D97-AF65-F5344CB8AC3E}">
        <p14:creationId xmlns:p14="http://schemas.microsoft.com/office/powerpoint/2010/main" val="1811231550"/>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rPr>
              <a:t>Criticism of Sociology</a:t>
            </a:r>
            <a:endParaRPr lang="en-IN" sz="3600" b="1" dirty="0" smtClean="0">
              <a:solidFill>
                <a:schemeClr val="accent2"/>
              </a:solidFill>
              <a:latin typeface="Times New Roman" panose="02020603050405020304" pitchFamily="18" charset="0"/>
              <a:cs typeface="Times New Roman" panose="02020603050405020304" pitchFamily="18" charset="0"/>
              <a:sym typeface="+mn-ea"/>
            </a:endParaRPr>
          </a:p>
        </p:txBody>
      </p:sp>
      <p:sp>
        <p:nvSpPr>
          <p:cNvPr id="2" name="TextBox 1"/>
          <p:cNvSpPr txBox="1"/>
          <p:nvPr/>
        </p:nvSpPr>
        <p:spPr>
          <a:xfrm>
            <a:off x="609600" y="1600200"/>
            <a:ext cx="7974330" cy="4030980"/>
          </a:xfrm>
          <a:prstGeom prst="rect">
            <a:avLst/>
          </a:prstGeom>
          <a:noFill/>
        </p:spPr>
        <p:txBody>
          <a:bodyPr wrap="square">
            <a:spAutoFit/>
          </a:bodyPr>
          <a:lstStyle/>
          <a:p>
            <a:pPr marL="457200" indent="-457200">
              <a:buFont typeface="Arial" panose="020B0604020202020204" pitchFamily="34" charset="0"/>
              <a:buChar char="•"/>
            </a:pPr>
            <a:r>
              <a:rPr lang="en-US" sz="3200" dirty="0" smtClean="0"/>
              <a:t>Sociologist alone does not study the forms of social relationships. Other social scientists also do that.</a:t>
            </a:r>
          </a:p>
          <a:p>
            <a:pPr marL="457200" indent="-457200">
              <a:buFont typeface="Arial" panose="020B0604020202020204" pitchFamily="34" charset="0"/>
              <a:buChar char="•"/>
            </a:pPr>
            <a:r>
              <a:rPr lang="en-US" sz="3200" dirty="0" smtClean="0"/>
              <a:t>The distinction between the forms of social relations and their contents is not practicable.</a:t>
            </a:r>
          </a:p>
          <a:p>
            <a:pPr marL="457200" indent="-457200">
              <a:buFont typeface="Arial" panose="020B0604020202020204" pitchFamily="34" charset="0"/>
              <a:buChar char="•"/>
            </a:pPr>
            <a:r>
              <a:rPr lang="en-US" sz="3200" dirty="0" smtClean="0"/>
              <a:t>Thirdly, the formalistic school has narrowed down the scope of Sociology.</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10</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BBC35B-A44B-4119-B8DA-DE9E3DFADA20}" type="slidenum">
              <a:rPr kumimoji="0" lang="en-US" smtClean="0"/>
              <a:t>11</a:t>
            </a:fld>
            <a:endParaRPr kumimoji="0" lang="en-US" sz="1000" b="0">
              <a:solidFill>
                <a:schemeClr val="tx1"/>
              </a:solidFill>
            </a:endParaRPr>
          </a:p>
        </p:txBody>
      </p:sp>
      <p:pic>
        <p:nvPicPr>
          <p:cNvPr id="4" name="Picture 3" descr="top-jobs-for-sociology-majors-2059633_FINAL-edit-01-817a7622f7d444d5820b7f8ca3562018"/>
          <p:cNvPicPr>
            <a:picLocks noChangeAspect="1"/>
          </p:cNvPicPr>
          <p:nvPr/>
        </p:nvPicPr>
        <p:blipFill>
          <a:blip r:embed="rId2"/>
          <a:stretch>
            <a:fillRect/>
          </a:stretch>
        </p:blipFill>
        <p:spPr>
          <a:xfrm>
            <a:off x="304800" y="152400"/>
            <a:ext cx="8649970" cy="6499860"/>
          </a:xfrm>
          <a:prstGeom prst="rect">
            <a:avLst/>
          </a:prstGeom>
        </p:spPr>
      </p:pic>
    </p:spTree>
  </p:cSld>
  <p:clrMapOvr>
    <a:masterClrMapping/>
  </p:clrMapOvr>
  <p:transition spd="slow">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609600"/>
            <a:ext cx="8763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3600" b="1" dirty="0" smtClean="0">
                <a:solidFill>
                  <a:schemeClr val="accent2"/>
                </a:solidFill>
                <a:latin typeface="Times New Roman" panose="02020603050405020304" pitchFamily="18" charset="0"/>
                <a:cs typeface="Times New Roman" panose="02020603050405020304" pitchFamily="18" charset="0"/>
              </a:rPr>
              <a:t>Conclusion</a:t>
            </a:r>
          </a:p>
        </p:txBody>
      </p:sp>
      <p:sp>
        <p:nvSpPr>
          <p:cNvPr id="2" name="TextBox 1"/>
          <p:cNvSpPr txBox="1"/>
          <p:nvPr/>
        </p:nvSpPr>
        <p:spPr>
          <a:xfrm>
            <a:off x="533400" y="1676400"/>
            <a:ext cx="7924800" cy="2676525"/>
          </a:xfrm>
          <a:prstGeom prst="rect">
            <a:avLst/>
          </a:prstGeom>
          <a:noFill/>
        </p:spPr>
        <p:txBody>
          <a:bodyPr wrap="square">
            <a:spAutoFit/>
          </a:bodyPr>
          <a:lstStyle/>
          <a:p>
            <a:pPr marL="514350" indent="-514350">
              <a:buFont typeface="Wingdings" panose="05000000000000000000" pitchFamily="2" charset="2"/>
              <a:buChar char="ü"/>
            </a:pPr>
            <a:r>
              <a:rPr lang="en-US" sz="2800" dirty="0" smtClean="0"/>
              <a:t>Sociology examines the organization, structure, and change of social groups and institutions. It combines rigorous methods of inquiry and analysis in various areas of research, such as: mass media, the environment, racism, gender issues, class, and deviance and social control.</a:t>
            </a:r>
          </a:p>
        </p:txBody>
      </p:sp>
      <p:cxnSp>
        <p:nvCxnSpPr>
          <p:cNvPr id="5" name="Straight Connector 4"/>
          <p:cNvCxnSpPr/>
          <p:nvPr/>
        </p:nvCxnSpPr>
        <p:spPr>
          <a:xfrm>
            <a:off x="609600" y="13716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0EF9015A-DAF8-47A9-8291-B9B5A3191301}" type="slidenum">
              <a:rPr lang="en-US" altLang="en-US" sz="1400">
                <a:solidFill>
                  <a:srgbClr val="0039A6"/>
                </a:solidFill>
                <a:latin typeface="Myriad Web Pro" charset="0"/>
              </a:rPr>
              <a:t>12</a:t>
            </a:fld>
            <a:endParaRPr lang="en-US" altLang="en-US" sz="1400" dirty="0">
              <a:solidFill>
                <a:srgbClr val="0039A6"/>
              </a:solidFill>
              <a:latin typeface="Myriad Web Pro" charset="0"/>
            </a:endParaRPr>
          </a:p>
        </p:txBody>
      </p:sp>
    </p:spTree>
  </p:cSld>
  <p:clrMapOvr>
    <a:masterClrMapping/>
  </p:clrMapOvr>
  <p:transition spd="slow">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83880" cy="677108"/>
          </a:xfrm>
        </p:spPr>
        <p:txBody>
          <a:bodyPr>
            <a:normAutofit fontScale="90000"/>
          </a:bodyPr>
          <a:lstStyle/>
          <a:p>
            <a:r>
              <a:rPr lang="en-US" sz="4400" dirty="0">
                <a:solidFill>
                  <a:schemeClr val="tx1"/>
                </a:solidFill>
              </a:rPr>
              <a:t>References</a:t>
            </a:r>
          </a:p>
        </p:txBody>
      </p:sp>
      <p:sp>
        <p:nvSpPr>
          <p:cNvPr id="3" name="Content Placeholder 2"/>
          <p:cNvSpPr>
            <a:spLocks noGrp="1"/>
          </p:cNvSpPr>
          <p:nvPr>
            <p:ph idx="1"/>
          </p:nvPr>
        </p:nvSpPr>
        <p:spPr>
          <a:xfrm>
            <a:off x="152400" y="1752600"/>
            <a:ext cx="8183880" cy="1477328"/>
          </a:xfrm>
        </p:spPr>
        <p:txBody>
          <a:bodyPr>
            <a:noAutofit/>
          </a:bodyPr>
          <a:lstStyle/>
          <a:p>
            <a:pPr marL="800100" lvl="1" indent="-342900">
              <a:buFont typeface="Arial" pitchFamily="34" charset="0"/>
              <a:buChar char="•"/>
            </a:pPr>
            <a:r>
              <a:rPr lang="en-US" sz="2000" dirty="0" smtClean="0">
                <a:solidFill>
                  <a:schemeClr val="tx1">
                    <a:lumMod val="75000"/>
                    <a:lumOff val="25000"/>
                  </a:schemeClr>
                </a:solidFill>
              </a:rPr>
              <a:t>Google.com</a:t>
            </a:r>
          </a:p>
          <a:p>
            <a:pPr marL="800100" lvl="1" indent="-342900">
              <a:buFont typeface="Arial" pitchFamily="34" charset="0"/>
              <a:buChar char="•"/>
            </a:pPr>
            <a:r>
              <a:rPr lang="en-US" sz="2000" dirty="0" smtClean="0">
                <a:solidFill>
                  <a:schemeClr val="tx1">
                    <a:lumMod val="75000"/>
                    <a:lumOff val="25000"/>
                  </a:schemeClr>
                </a:solidFill>
              </a:rPr>
              <a:t>Wikipedia.org</a:t>
            </a:r>
          </a:p>
          <a:p>
            <a:pPr marL="800100" lvl="1" indent="-342900">
              <a:buFont typeface="Arial" pitchFamily="34" charset="0"/>
              <a:buChar char="•"/>
            </a:pPr>
            <a:r>
              <a:rPr lang="en-US" sz="2000" dirty="0" smtClean="0">
                <a:solidFill>
                  <a:schemeClr val="tx1">
                    <a:lumMod val="75000"/>
                    <a:lumOff val="25000"/>
                  </a:schemeClr>
                </a:solidFill>
              </a:rPr>
              <a:t>Studymafia.org</a:t>
            </a:r>
          </a:p>
          <a:p>
            <a:pPr marL="800100" lvl="1" indent="-342900">
              <a:buFont typeface="Arial" pitchFamily="34" charset="0"/>
              <a:buChar char="•"/>
            </a:pPr>
            <a:r>
              <a:rPr lang="en-US" sz="2000" dirty="0" smtClean="0">
                <a:solidFill>
                  <a:schemeClr val="tx1">
                    <a:lumMod val="75000"/>
                    <a:lumOff val="25000"/>
                  </a:schemeClr>
                </a:solidFill>
              </a:rPr>
              <a:t>Slidespanda.com</a:t>
            </a:r>
          </a:p>
        </p:txBody>
      </p:sp>
    </p:spTree>
    <p:extLst>
      <p:ext uri="{BB962C8B-B14F-4D97-AF65-F5344CB8AC3E}">
        <p14:creationId xmlns:p14="http://schemas.microsoft.com/office/powerpoint/2010/main" val="14058931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133600"/>
            <a:ext cx="5943600" cy="2514600"/>
          </a:xfrm>
          <a:noFill/>
        </p:spPr>
        <p:txBody>
          <a:bodyPr>
            <a:normAutofit fontScale="90000"/>
          </a:bodyPr>
          <a:lstStyle/>
          <a:p>
            <a:pPr marL="0" indent="0" algn="ctr"/>
            <a:r>
              <a:rPr lang="en-US" sz="5400" b="1" dirty="0">
                <a:solidFill>
                  <a:srgbClr val="FF0000"/>
                </a:solidFill>
              </a:rPr>
              <a:t>Thanks</a:t>
            </a:r>
            <a:br>
              <a:rPr lang="en-US" sz="5400" b="1" dirty="0">
                <a:solidFill>
                  <a:srgbClr val="FF0000"/>
                </a:solidFill>
              </a:rPr>
            </a:br>
            <a:r>
              <a:rPr lang="en-US" sz="5400" b="1" dirty="0">
                <a:solidFill>
                  <a:srgbClr val="FF0000"/>
                </a:solidFill>
              </a:rPr>
              <a:t>To </a:t>
            </a:r>
            <a:r>
              <a:rPr lang="en-US" sz="5400" b="1" dirty="0">
                <a:solidFill>
                  <a:schemeClr val="bg2">
                    <a:lumMod val="50000"/>
                  </a:schemeClr>
                </a:solidFill>
              </a:rPr>
              <a:t/>
            </a:r>
            <a:br>
              <a:rPr lang="en-US" sz="5400" b="1" dirty="0">
                <a:solidFill>
                  <a:schemeClr val="bg2">
                    <a:lumMod val="50000"/>
                  </a:schemeClr>
                </a:solidFill>
              </a:rPr>
            </a:br>
            <a:r>
              <a:rPr lang="en-US" sz="5400" b="1" dirty="0" smtClean="0">
                <a:solidFill>
                  <a:srgbClr val="0070C0"/>
                </a:solidFill>
              </a:rPr>
              <a:t>StudyMafia</a:t>
            </a:r>
            <a:r>
              <a:rPr lang="en-US" sz="5400" b="1" dirty="0" smtClean="0">
                <a:solidFill>
                  <a:schemeClr val="tx1">
                    <a:lumMod val="75000"/>
                    <a:lumOff val="25000"/>
                  </a:schemeClr>
                </a:solidFill>
              </a:rPr>
              <a:t>.org</a:t>
            </a:r>
            <a:endParaRPr lang="en-US" sz="5400" b="1" dirty="0">
              <a:solidFill>
                <a:schemeClr val="tx1">
                  <a:lumMod val="75000"/>
                  <a:lumOff val="25000"/>
                </a:schemeClr>
              </a:solidFill>
            </a:endParaRPr>
          </a:p>
        </p:txBody>
      </p:sp>
    </p:spTree>
    <p:extLst>
      <p:ext uri="{BB962C8B-B14F-4D97-AF65-F5344CB8AC3E}">
        <p14:creationId xmlns:p14="http://schemas.microsoft.com/office/powerpoint/2010/main" val="1116537460"/>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TextBox 6"/>
          <p:cNvSpPr txBox="1">
            <a:spLocks noChangeArrowheads="1"/>
          </p:cNvSpPr>
          <p:nvPr/>
        </p:nvSpPr>
        <p:spPr bwMode="auto">
          <a:xfrm>
            <a:off x="1447800" y="304800"/>
            <a:ext cx="609473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IN" altLang="en-US" sz="4400" b="1" dirty="0" smtClean="0">
                <a:solidFill>
                  <a:schemeClr val="accent2"/>
                </a:solidFill>
                <a:latin typeface="Times New Roman" panose="02020603050405020304" pitchFamily="18" charset="0"/>
                <a:cs typeface="Times New Roman" panose="02020603050405020304" pitchFamily="18" charset="0"/>
              </a:rPr>
              <a:t>Table Contents</a:t>
            </a:r>
          </a:p>
        </p:txBody>
      </p:sp>
      <p:sp>
        <p:nvSpPr>
          <p:cNvPr id="71685" name="Content Placeholder 2"/>
          <p:cNvSpPr txBox="1"/>
          <p:nvPr/>
        </p:nvSpPr>
        <p:spPr bwMode="auto">
          <a:xfrm>
            <a:off x="533400" y="1600200"/>
            <a:ext cx="82296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eaLnBrk="1" hangingPunct="1">
              <a:buClr>
                <a:srgbClr val="0039A6"/>
              </a:buClr>
              <a:buFont typeface="Wingdings" panose="05000000000000000000" charset="0"/>
              <a:buChar char="ü"/>
            </a:pPr>
            <a:r>
              <a:rPr lang="en-IN" altLang="en-US" sz="2600" dirty="0">
                <a:latin typeface="Times New Roman" panose="02020603050405020304" pitchFamily="18" charset="0"/>
                <a:cs typeface="Times New Roman" panose="02020603050405020304" pitchFamily="18" charset="0"/>
              </a:rPr>
              <a:t>Definition</a:t>
            </a:r>
          </a:p>
          <a:p>
            <a:pPr lvl="1" eaLnBrk="1" hangingPunct="1">
              <a:buClr>
                <a:srgbClr val="0039A6"/>
              </a:buClr>
              <a:buFont typeface="Wingdings" panose="05000000000000000000" charset="0"/>
              <a:buChar char="ü"/>
            </a:pPr>
            <a:r>
              <a:rPr lang="en-IN" altLang="en-US" sz="2600" dirty="0">
                <a:latin typeface="Times New Roman" panose="02020603050405020304" pitchFamily="18" charset="0"/>
                <a:cs typeface="Times New Roman" panose="02020603050405020304" pitchFamily="18" charset="0"/>
              </a:rPr>
              <a:t>Introduction</a:t>
            </a:r>
          </a:p>
          <a:p>
            <a:pPr lvl="1" eaLnBrk="1" hangingPunct="1">
              <a:buClr>
                <a:srgbClr val="0039A6"/>
              </a:buClr>
              <a:buFont typeface="Wingdings" panose="05000000000000000000" charset="0"/>
              <a:buChar char="ü"/>
            </a:pPr>
            <a:r>
              <a:rPr lang="en-IN" sz="2600" dirty="0">
                <a:latin typeface="Times New Roman" panose="02020603050405020304" pitchFamily="18" charset="0"/>
                <a:cs typeface="Times New Roman" panose="02020603050405020304" pitchFamily="18" charset="0"/>
              </a:rPr>
              <a:t>Types of Sociology</a:t>
            </a:r>
          </a:p>
          <a:p>
            <a:pPr lvl="1" eaLnBrk="1" hangingPunct="1">
              <a:buClr>
                <a:srgbClr val="0039A6"/>
              </a:buClr>
              <a:buFont typeface="Wingdings" panose="05000000000000000000" charset="0"/>
              <a:buChar char="ü"/>
            </a:pPr>
            <a:r>
              <a:rPr lang="en-IN" sz="2600" dirty="0">
                <a:latin typeface="Times New Roman" panose="02020603050405020304" pitchFamily="18" charset="0"/>
                <a:cs typeface="Times New Roman" panose="02020603050405020304" pitchFamily="18" charset="0"/>
              </a:rPr>
              <a:t>Advantages of Sociology</a:t>
            </a:r>
          </a:p>
          <a:p>
            <a:pPr lvl="1" eaLnBrk="1" hangingPunct="1">
              <a:buClr>
                <a:srgbClr val="0039A6"/>
              </a:buClr>
              <a:buFont typeface="Wingdings" panose="05000000000000000000" charset="0"/>
              <a:buChar char="ü"/>
            </a:pPr>
            <a:r>
              <a:rPr lang="en-IN" sz="2600" dirty="0">
                <a:latin typeface="Times New Roman" panose="02020603050405020304" pitchFamily="18" charset="0"/>
                <a:cs typeface="Times New Roman" panose="02020603050405020304" pitchFamily="18" charset="0"/>
              </a:rPr>
              <a:t>Disadvantages of Sociology</a:t>
            </a:r>
          </a:p>
          <a:p>
            <a:pPr lvl="1" eaLnBrk="1" hangingPunct="1">
              <a:buClr>
                <a:srgbClr val="0039A6"/>
              </a:buClr>
              <a:buFont typeface="Wingdings" panose="05000000000000000000" charset="0"/>
              <a:buChar char="ü"/>
            </a:pPr>
            <a:r>
              <a:rPr lang="en-IN" altLang="en-US" sz="2600" dirty="0" smtClean="0">
                <a:solidFill>
                  <a:schemeClr val="tx1"/>
                </a:solidFill>
                <a:latin typeface="Times New Roman" panose="02020603050405020304" pitchFamily="18" charset="0"/>
                <a:cs typeface="Times New Roman" panose="02020603050405020304" pitchFamily="18" charset="0"/>
                <a:sym typeface="+mn-ea"/>
              </a:rPr>
              <a:t>Conclusion</a:t>
            </a:r>
            <a:endParaRPr lang="en-IN" altLang="en-US" sz="2600" dirty="0" smtClean="0">
              <a:solidFill>
                <a:schemeClr val="tx1"/>
              </a:solidFill>
              <a:latin typeface="Times New Roman" panose="02020603050405020304" pitchFamily="18" charset="0"/>
              <a:cs typeface="Times New Roman" panose="02020603050405020304" pitchFamily="18" charset="0"/>
            </a:endParaRPr>
          </a:p>
          <a:p>
            <a:pPr lvl="1" eaLnBrk="1" hangingPunct="1">
              <a:buClr>
                <a:srgbClr val="0039A6"/>
              </a:buClr>
              <a:buFont typeface="Wingdings" panose="05000000000000000000" charset="0"/>
              <a:buChar char="ü"/>
            </a:pPr>
            <a:endParaRPr lang="en-US" altLang="en-US" sz="2600" dirty="0" smtClean="0">
              <a:solidFill>
                <a:schemeClr val="tx1"/>
              </a:solidFill>
              <a:latin typeface="Times New Roman" panose="02020603050405020304" pitchFamily="18" charset="0"/>
              <a:cs typeface="Times New Roman" panose="02020603050405020304" pitchFamily="18" charset="0"/>
            </a:endParaRPr>
          </a:p>
          <a:p>
            <a:pPr lvl="1" eaLnBrk="1" hangingPunct="1">
              <a:buClr>
                <a:srgbClr val="0039A6"/>
              </a:buClr>
              <a:buFont typeface="Wingdings" panose="05000000000000000000" charset="0"/>
              <a:buChar char="ü"/>
            </a:pPr>
            <a:endParaRPr lang="en-IN" altLang="en-US" sz="2600" dirty="0">
              <a:latin typeface="Times New Roman" panose="02020603050405020304" pitchFamily="18" charset="0"/>
              <a:cs typeface="Times New Roman" panose="02020603050405020304" pitchFamily="18" charset="0"/>
            </a:endParaRPr>
          </a:p>
          <a:p>
            <a:pPr lvl="1" eaLnBrk="1" hangingPunct="1">
              <a:buClr>
                <a:srgbClr val="0039A6"/>
              </a:buClr>
              <a:buNone/>
            </a:pPr>
            <a:endParaRPr lang="en-IN" altLang="en-US" sz="2600" dirty="0">
              <a:latin typeface="Times New Roman" panose="02020603050405020304" pitchFamily="18" charset="0"/>
              <a:cs typeface="Times New Roman" panose="02020603050405020304" pitchFamily="18" charset="0"/>
            </a:endParaRPr>
          </a:p>
        </p:txBody>
      </p:sp>
      <p:sp>
        <p:nvSpPr>
          <p:cNvPr id="71686"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F3A21016-E51D-4AAE-8DF1-DF6B1BFA55A8}" type="slidenum">
              <a:rPr lang="en-US" altLang="en-US" sz="1400">
                <a:solidFill>
                  <a:srgbClr val="0039A6"/>
                </a:solidFill>
                <a:latin typeface="Myriad Web Pro" charset="0"/>
              </a:rPr>
              <a:t>2</a:t>
            </a:fld>
            <a:endParaRPr lang="en-US" altLang="en-US" sz="1400" dirty="0">
              <a:solidFill>
                <a:srgbClr val="0039A6"/>
              </a:solidFill>
              <a:latin typeface="Myriad Web Pro" charset="0"/>
            </a:endParaRPr>
          </a:p>
        </p:txBody>
      </p:sp>
    </p:spTree>
  </p:cSld>
  <p:clrMapOvr>
    <a:masterClrMapping/>
  </p:clrMapOvr>
  <p:transition spd="slow">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TextBox 6"/>
          <p:cNvSpPr txBox="1">
            <a:spLocks noChangeArrowheads="1"/>
          </p:cNvSpPr>
          <p:nvPr/>
        </p:nvSpPr>
        <p:spPr bwMode="auto">
          <a:xfrm>
            <a:off x="2206625" y="638175"/>
            <a:ext cx="47402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3600" b="1" dirty="0" smtClean="0">
                <a:solidFill>
                  <a:schemeClr val="accent2"/>
                </a:solidFill>
                <a:latin typeface="Times New Roman" panose="02020603050405020304" pitchFamily="18" charset="0"/>
                <a:cs typeface="Times New Roman" panose="02020603050405020304" pitchFamily="18" charset="0"/>
              </a:rPr>
              <a:t>Definition</a:t>
            </a:r>
            <a:endParaRPr lang="en-US" altLang="en-US" sz="3600" b="1" dirty="0">
              <a:solidFill>
                <a:schemeClr val="accent2"/>
              </a:solidFill>
              <a:latin typeface="Times New Roman" panose="02020603050405020304" pitchFamily="18" charset="0"/>
              <a:cs typeface="Times New Roman" panose="02020603050405020304" pitchFamily="18" charset="0"/>
            </a:endParaRPr>
          </a:p>
        </p:txBody>
      </p:sp>
      <p:sp>
        <p:nvSpPr>
          <p:cNvPr id="71685" name="Content Placeholder 2"/>
          <p:cNvSpPr txBox="1"/>
          <p:nvPr/>
        </p:nvSpPr>
        <p:spPr bwMode="auto">
          <a:xfrm>
            <a:off x="379730" y="1603375"/>
            <a:ext cx="820229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IN" sz="3000" b="1" dirty="0" smtClean="0"/>
              <a:t>    </a:t>
            </a:r>
            <a:r>
              <a:rPr sz="3000" b="1" dirty="0" smtClean="0"/>
              <a:t>Sociology is the study of social life, social change, and the social causes and consequences of human behavior.</a:t>
            </a:r>
          </a:p>
        </p:txBody>
      </p:sp>
      <p:sp>
        <p:nvSpPr>
          <p:cNvPr id="71686" name="Slide Number Placeholder 1"/>
          <p:cNvSpPr txBox="1"/>
          <p:nvPr/>
        </p:nvSpPr>
        <p:spPr bwMode="auto">
          <a:xfrm>
            <a:off x="6629400" y="5791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F3A21016-E51D-4AAE-8DF1-DF6B1BFA55A8}" type="slidenum">
              <a:rPr lang="en-US" altLang="en-US" sz="1400">
                <a:solidFill>
                  <a:srgbClr val="0039A6"/>
                </a:solidFill>
                <a:latin typeface="Myriad Web Pro" charset="0"/>
              </a:rPr>
              <a:t>3</a:t>
            </a:fld>
            <a:endParaRPr lang="en-US" altLang="en-US" sz="1400" dirty="0">
              <a:solidFill>
                <a:srgbClr val="0039A6"/>
              </a:solidFill>
              <a:latin typeface="Myriad Web Pro" charset="0"/>
            </a:endParaRPr>
          </a:p>
        </p:txBody>
      </p:sp>
      <p:cxnSp>
        <p:nvCxnSpPr>
          <p:cNvPr id="6" name="Straight Connector 5"/>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pic>
        <p:nvPicPr>
          <p:cNvPr id="4" name="Picture 3" descr="Sociology.f1616144414_37c3d9953bc62f6c35bd93f93217bddd"/>
          <p:cNvPicPr>
            <a:picLocks noChangeAspect="1"/>
          </p:cNvPicPr>
          <p:nvPr/>
        </p:nvPicPr>
        <p:blipFill>
          <a:blip r:embed="rId3"/>
          <a:stretch>
            <a:fillRect/>
          </a:stretch>
        </p:blipFill>
        <p:spPr>
          <a:xfrm>
            <a:off x="1943735" y="3276600"/>
            <a:ext cx="5810250" cy="3263265"/>
          </a:xfrm>
          <a:prstGeom prst="rect">
            <a:avLst/>
          </a:prstGeom>
        </p:spPr>
      </p:pic>
    </p:spTree>
  </p:cSld>
  <p:clrMapOvr>
    <a:masterClrMapping/>
  </p:clrMapOvr>
  <p:transition spd="slow">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TextBox 6"/>
          <p:cNvSpPr txBox="1">
            <a:spLocks noChangeArrowheads="1"/>
          </p:cNvSpPr>
          <p:nvPr/>
        </p:nvSpPr>
        <p:spPr bwMode="auto">
          <a:xfrm>
            <a:off x="2206625" y="638175"/>
            <a:ext cx="474027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dirty="0" smtClean="0">
                <a:solidFill>
                  <a:schemeClr val="accent2"/>
                </a:solidFill>
                <a:latin typeface="Times New Roman" panose="02020603050405020304" pitchFamily="18" charset="0"/>
                <a:cs typeface="Times New Roman" panose="02020603050405020304" pitchFamily="18" charset="0"/>
              </a:rPr>
              <a:t>Introduction</a:t>
            </a:r>
            <a:endParaRPr lang="en-US" altLang="en-US" b="1" dirty="0">
              <a:solidFill>
                <a:schemeClr val="accent2"/>
              </a:solidFill>
              <a:latin typeface="Times New Roman" panose="02020603050405020304" pitchFamily="18" charset="0"/>
              <a:cs typeface="Times New Roman" panose="02020603050405020304" pitchFamily="18" charset="0"/>
            </a:endParaRPr>
          </a:p>
        </p:txBody>
      </p:sp>
      <p:sp>
        <p:nvSpPr>
          <p:cNvPr id="71685" name="Content Placeholder 2"/>
          <p:cNvSpPr txBox="1"/>
          <p:nvPr/>
        </p:nvSpPr>
        <p:spPr bwMode="auto">
          <a:xfrm>
            <a:off x="727075" y="1596390"/>
            <a:ext cx="813054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sz="3000" dirty="0" smtClean="0"/>
              <a:t>Sociology provides many distinctive perspectives on the world, generating new ideas and critiquing the old. </a:t>
            </a:r>
          </a:p>
          <a:p>
            <a:r>
              <a:rPr lang="en-US" sz="3000" dirty="0" smtClean="0"/>
              <a:t>The field also offers a range of research techniques that can be applied to virtually any aspect of social life: street crime and delinquency, corporate downsizing, how people express emotions, welfare or education reform, how families differ and flourish, or problems of peace and war.</a:t>
            </a:r>
          </a:p>
        </p:txBody>
      </p:sp>
      <p:sp>
        <p:nvSpPr>
          <p:cNvPr id="71686" name="Slide Number Placeholder 1"/>
          <p:cNvSpPr txBox="1"/>
          <p:nvPr/>
        </p:nvSpPr>
        <p:spPr bwMode="auto">
          <a:xfrm>
            <a:off x="6629400" y="5791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F3A21016-E51D-4AAE-8DF1-DF6B1BFA55A8}" type="slidenum">
              <a:rPr lang="en-US" altLang="en-US" sz="1400">
                <a:solidFill>
                  <a:srgbClr val="0039A6"/>
                </a:solidFill>
                <a:latin typeface="Myriad Web Pro" charset="0"/>
              </a:rPr>
              <a:t>4</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5</a:t>
            </a:fld>
            <a:endParaRPr lang="en-US" altLang="en-US" sz="1400" dirty="0">
              <a:solidFill>
                <a:srgbClr val="0039A6"/>
              </a:solidFill>
              <a:latin typeface="Myriad Web Pro" charset="0"/>
            </a:endParaRPr>
          </a:p>
        </p:txBody>
      </p:sp>
      <p:pic>
        <p:nvPicPr>
          <p:cNvPr id="3" name="Picture 2" descr="why-is-sociology-important-in-modern-society"/>
          <p:cNvPicPr>
            <a:picLocks noChangeAspect="1"/>
          </p:cNvPicPr>
          <p:nvPr/>
        </p:nvPicPr>
        <p:blipFill>
          <a:blip r:embed="rId3"/>
          <a:stretch>
            <a:fillRect/>
          </a:stretch>
        </p:blipFill>
        <p:spPr>
          <a:xfrm>
            <a:off x="304800" y="457200"/>
            <a:ext cx="8319135" cy="5654675"/>
          </a:xfrm>
          <a:prstGeom prst="rect">
            <a:avLst/>
          </a:prstGeom>
        </p:spPr>
      </p:pic>
    </p:spTree>
  </p:cSld>
  <p:clrMapOvr>
    <a:masterClrMapping/>
  </p:clrMapOvr>
  <p:transition spd="slow">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Types of Sociology</a:t>
            </a:r>
          </a:p>
        </p:txBody>
      </p:sp>
      <p:sp>
        <p:nvSpPr>
          <p:cNvPr id="2" name="TextBox 1"/>
          <p:cNvSpPr txBox="1"/>
          <p:nvPr/>
        </p:nvSpPr>
        <p:spPr>
          <a:xfrm>
            <a:off x="609600" y="1676400"/>
            <a:ext cx="7696200" cy="4707890"/>
          </a:xfrm>
          <a:prstGeom prst="rect">
            <a:avLst/>
          </a:prstGeom>
          <a:noFill/>
        </p:spPr>
        <p:txBody>
          <a:bodyPr wrap="square">
            <a:spAutoFit/>
          </a:bodyPr>
          <a:lstStyle/>
          <a:p>
            <a:pPr marL="0" indent="0">
              <a:buFont typeface="Arial" panose="020B0604020202020204" pitchFamily="34" charset="0"/>
              <a:buNone/>
            </a:pPr>
            <a:r>
              <a:rPr lang="en-US" sz="3000" b="1" dirty="0" smtClean="0"/>
              <a:t>General sociology </a:t>
            </a:r>
          </a:p>
          <a:p>
            <a:pPr marL="457200" indent="-457200">
              <a:buFont typeface="Arial" panose="020B0604020202020204" pitchFamily="34" charset="0"/>
              <a:buChar char="•"/>
            </a:pPr>
            <a:r>
              <a:rPr lang="en-IN" altLang="en-US" sz="3000" dirty="0" smtClean="0"/>
              <a:t>It </a:t>
            </a:r>
            <a:r>
              <a:rPr lang="en-US" sz="3000" dirty="0" smtClean="0"/>
              <a:t>studies the properties and uniformities common to all social and cultural phenomena in their structural and dynamic aspects. </a:t>
            </a:r>
          </a:p>
          <a:p>
            <a:pPr marL="457200" indent="-457200">
              <a:buFont typeface="Arial" panose="020B0604020202020204" pitchFamily="34" charset="0"/>
              <a:buChar char="•"/>
            </a:pPr>
            <a:r>
              <a:rPr lang="en-US" sz="3000" dirty="0" smtClean="0"/>
              <a:t>The inter-relationships between the socio-cultural and biological phenomena. In the structural aspect sociology studies various types of groups and institutions as well as their inter-relations to one another.</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6</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Types of Sociology</a:t>
            </a:r>
          </a:p>
        </p:txBody>
      </p:sp>
      <p:sp>
        <p:nvSpPr>
          <p:cNvPr id="2" name="TextBox 1"/>
          <p:cNvSpPr txBox="1"/>
          <p:nvPr/>
        </p:nvSpPr>
        <p:spPr>
          <a:xfrm>
            <a:off x="609600" y="1676400"/>
            <a:ext cx="7696200" cy="3784600"/>
          </a:xfrm>
          <a:prstGeom prst="rect">
            <a:avLst/>
          </a:prstGeom>
          <a:noFill/>
        </p:spPr>
        <p:txBody>
          <a:bodyPr wrap="square">
            <a:spAutoFit/>
          </a:bodyPr>
          <a:lstStyle/>
          <a:p>
            <a:pPr marL="0" indent="0">
              <a:buFont typeface="Arial" panose="020B0604020202020204" pitchFamily="34" charset="0"/>
              <a:buNone/>
            </a:pPr>
            <a:r>
              <a:rPr lang="en-US" sz="3000" b="1" dirty="0" smtClean="0"/>
              <a:t>Special sociologies </a:t>
            </a:r>
          </a:p>
          <a:p>
            <a:pPr marL="457200" indent="-457200">
              <a:buFont typeface="Arial" panose="020B0604020202020204" pitchFamily="34" charset="0"/>
              <a:buChar char="•"/>
            </a:pPr>
            <a:r>
              <a:rPr lang="en-IN" altLang="en-US" sz="3000" dirty="0" smtClean="0"/>
              <a:t>It </a:t>
            </a:r>
            <a:r>
              <a:rPr lang="en-US" sz="3000" dirty="0" smtClean="0"/>
              <a:t>study a specific socio-cultural phenomenon which is selected for detailed study.</a:t>
            </a:r>
          </a:p>
          <a:p>
            <a:pPr marL="457200" indent="-457200">
              <a:buFont typeface="Arial" panose="020B0604020202020204" pitchFamily="34" charset="0"/>
              <a:buChar char="•"/>
            </a:pPr>
            <a:r>
              <a:rPr lang="en-US" sz="3000" dirty="0" smtClean="0"/>
              <a:t>According to Sorokin, some of the most developed sociologies are Sociology of population, rural sociology, sociology of law, sociology of religion, sociology of knowledge, sociology of fine arts and many others.</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7</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rPr>
              <a:t>Advantages of Sociology</a:t>
            </a:r>
            <a:endParaRPr lang="en-IN" sz="3600" b="1" dirty="0" smtClean="0">
              <a:solidFill>
                <a:schemeClr val="accent2"/>
              </a:solidFill>
              <a:latin typeface="Times New Roman" panose="02020603050405020304" pitchFamily="18" charset="0"/>
              <a:cs typeface="Times New Roman" panose="02020603050405020304" pitchFamily="18" charset="0"/>
              <a:sym typeface="+mn-ea"/>
            </a:endParaRPr>
          </a:p>
        </p:txBody>
      </p:sp>
      <p:sp>
        <p:nvSpPr>
          <p:cNvPr id="2" name="TextBox 1"/>
          <p:cNvSpPr txBox="1"/>
          <p:nvPr/>
        </p:nvSpPr>
        <p:spPr>
          <a:xfrm>
            <a:off x="609600" y="1676400"/>
            <a:ext cx="7974330" cy="4030980"/>
          </a:xfrm>
          <a:prstGeom prst="rect">
            <a:avLst/>
          </a:prstGeom>
          <a:noFill/>
        </p:spPr>
        <p:txBody>
          <a:bodyPr wrap="square">
            <a:spAutoFit/>
          </a:bodyPr>
          <a:lstStyle/>
          <a:p>
            <a:pPr marL="457200" indent="-457200">
              <a:buFont typeface="Arial" panose="020B0604020202020204" pitchFamily="34" charset="0"/>
              <a:buChar char="•"/>
            </a:pPr>
            <a:r>
              <a:rPr lang="en-US" sz="3200" dirty="0" smtClean="0"/>
              <a:t>Sociology is a specific, pure and independent social science.</a:t>
            </a:r>
          </a:p>
          <a:p>
            <a:pPr marL="457200" indent="-457200">
              <a:buFont typeface="Arial" panose="020B0604020202020204" pitchFamily="34" charset="0"/>
              <a:buChar char="•"/>
            </a:pPr>
            <a:r>
              <a:rPr lang="en-US" sz="3200" dirty="0" smtClean="0"/>
              <a:t>Sociology studies the various forms of social relationships.</a:t>
            </a:r>
          </a:p>
          <a:p>
            <a:pPr marL="457200" indent="-457200">
              <a:buFont typeface="Arial" panose="020B0604020202020204" pitchFamily="34" charset="0"/>
              <a:buChar char="•"/>
            </a:pPr>
            <a:r>
              <a:rPr lang="en-US" sz="3200" dirty="0" smtClean="0"/>
              <a:t>Scope of Sociology is very narrow and limited.</a:t>
            </a:r>
          </a:p>
          <a:p>
            <a:pPr marL="457200" indent="-457200">
              <a:buFont typeface="Arial" panose="020B0604020202020204" pitchFamily="34" charset="0"/>
              <a:buChar char="•"/>
            </a:pPr>
            <a:r>
              <a:rPr lang="en-US" sz="3200" dirty="0" smtClean="0"/>
              <a:t>Sociology deals with specific form of human relationship</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8</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rPr>
              <a:t>Advantages of Sociology</a:t>
            </a:r>
            <a:endParaRPr lang="en-IN" sz="3600" b="1" dirty="0" smtClean="0">
              <a:solidFill>
                <a:schemeClr val="accent2"/>
              </a:solidFill>
              <a:latin typeface="Times New Roman" panose="02020603050405020304" pitchFamily="18" charset="0"/>
              <a:cs typeface="Times New Roman" panose="02020603050405020304" pitchFamily="18" charset="0"/>
              <a:sym typeface="+mn-ea"/>
            </a:endParaRPr>
          </a:p>
        </p:txBody>
      </p:sp>
      <p:sp>
        <p:nvSpPr>
          <p:cNvPr id="2" name="TextBox 1"/>
          <p:cNvSpPr txBox="1"/>
          <p:nvPr/>
        </p:nvSpPr>
        <p:spPr>
          <a:xfrm>
            <a:off x="609600" y="1676400"/>
            <a:ext cx="7974330" cy="2553335"/>
          </a:xfrm>
          <a:prstGeom prst="rect">
            <a:avLst/>
          </a:prstGeom>
          <a:noFill/>
        </p:spPr>
        <p:txBody>
          <a:bodyPr wrap="square">
            <a:spAutoFit/>
          </a:bodyPr>
          <a:lstStyle/>
          <a:p>
            <a:pPr marL="457200" indent="-457200">
              <a:buFont typeface="Arial" panose="020B0604020202020204" pitchFamily="34" charset="0"/>
              <a:buChar char="•"/>
            </a:pPr>
            <a:r>
              <a:rPr lang="en-US" sz="3200" dirty="0" smtClean="0"/>
              <a:t>Sociology need not study all the events connected with social science.</a:t>
            </a:r>
          </a:p>
          <a:p>
            <a:pPr marL="457200" indent="-457200">
              <a:buFont typeface="Arial" panose="020B0604020202020204" pitchFamily="34" charset="0"/>
              <a:buChar char="•"/>
            </a:pPr>
            <a:r>
              <a:rPr lang="en-US" sz="3200" dirty="0" smtClean="0"/>
              <a:t>Simmel believes that it is a specific social science and it should deal with social relationships from different angles.</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9</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theme/theme1.xml><?xml version="1.0" encoding="utf-8"?>
<a:theme xmlns:a="http://schemas.openxmlformats.org/drawingml/2006/main" name="7_SEPDPO">
  <a:themeElements>
    <a:clrScheme name="OSELS Light PPT Colors">
      <a:dk1>
        <a:srgbClr val="0039A6"/>
      </a:dk1>
      <a:lt1>
        <a:srgbClr val="FFFFFF"/>
      </a:lt1>
      <a:dk2>
        <a:srgbClr val="3077FF"/>
      </a:dk2>
      <a:lt2>
        <a:srgbClr val="4B4B4B"/>
      </a:lt2>
      <a:accent1>
        <a:srgbClr val="0039A6"/>
      </a:accent1>
      <a:accent2>
        <a:srgbClr val="9E302D"/>
      </a:accent2>
      <a:accent3>
        <a:srgbClr val="5B8F22"/>
      </a:accent3>
      <a:accent4>
        <a:srgbClr val="532E60"/>
      </a:accent4>
      <a:accent5>
        <a:srgbClr val="FDC82F"/>
      </a:accent5>
      <a:accent6>
        <a:srgbClr val="0CC6DE"/>
      </a:accent6>
      <a:hlink>
        <a:srgbClr val="002060"/>
      </a:hlink>
      <a:folHlink>
        <a:srgbClr val="0053F2"/>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66CCFF"/>
        </a:solidFill>
        <a:ln w="9525">
          <a:miter lim="800000"/>
        </a:ln>
      </a:spPr>
      <a:bodyPr wrap="none" rtlCol="0" anchor="ctr">
        <a:flatTx/>
      </a:bodyPr>
      <a:lstStyle>
        <a:defPPr algn="ctr">
          <a:defRPr sz="1200" b="1" dirty="0">
            <a:solidFill>
              <a:schemeClr val="bg1"/>
            </a:solidFill>
            <a:latin typeface="Tahoma" panose="020B0604030504040204" pitchFamily="34" charset="0"/>
          </a:defRPr>
        </a:defPPr>
      </a:lstStyle>
    </a:spDef>
    <a:lnDef>
      <a:spPr>
        <a:ln w="22225">
          <a:solidFill>
            <a:srgbClr val="0A0A0A"/>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Gear Drives">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460</Words>
  <Application>Microsoft Office PowerPoint</Application>
  <PresentationFormat>On-screen Show (4:3)</PresentationFormat>
  <Paragraphs>157</Paragraphs>
  <Slides>14</Slides>
  <Notes>11</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7_SEPDPO</vt:lpstr>
      <vt:lpstr>Gear Drives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lpstr>Thanks To  StudyMafia.org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NISHA PANDITA</dc:creator>
  <cp:lastModifiedBy>CRP</cp:lastModifiedBy>
  <cp:revision>910</cp:revision>
  <cp:lastPrinted>2014-09-05T11:57:00Z</cp:lastPrinted>
  <dcterms:created xsi:type="dcterms:W3CDTF">2014-04-08T13:15:00Z</dcterms:created>
  <dcterms:modified xsi:type="dcterms:W3CDTF">2023-01-10T09:24:42Z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60603B20EB2648E2A8B70CA79D5AD1D2</vt:lpwstr>
  </property>
  <property fmtid="{D5CDD505-2E9C-101B-9397-08002B2CF9AE}" pid="3" name="KSOProductBuildVer">
    <vt:lpwstr>1033-11.2.0.11440</vt:lpwstr>
  </property>
</Properties>
</file>