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91" r:id="rId2"/>
  </p:sldMasterIdLst>
  <p:notesMasterIdLst>
    <p:notesMasterId r:id="rId21"/>
  </p:notesMasterIdLst>
  <p:handoutMasterIdLst>
    <p:handoutMasterId r:id="rId22"/>
  </p:handoutMasterIdLst>
  <p:sldIdLst>
    <p:sldId id="514" r:id="rId3"/>
    <p:sldId id="322" r:id="rId4"/>
    <p:sldId id="324" r:id="rId5"/>
    <p:sldId id="362" r:id="rId6"/>
    <p:sldId id="506" r:id="rId7"/>
    <p:sldId id="507" r:id="rId8"/>
    <p:sldId id="397" r:id="rId9"/>
    <p:sldId id="425" r:id="rId10"/>
    <p:sldId id="508" r:id="rId11"/>
    <p:sldId id="509" r:id="rId12"/>
    <p:sldId id="510" r:id="rId13"/>
    <p:sldId id="473" r:id="rId14"/>
    <p:sldId id="511" r:id="rId15"/>
    <p:sldId id="512" r:id="rId16"/>
    <p:sldId id="513" r:id="rId17"/>
    <p:sldId id="351" r:id="rId18"/>
    <p:sldId id="515" r:id="rId19"/>
    <p:sldId id="516" r:id="rId2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9A6"/>
    <a:srgbClr val="006600"/>
    <a:srgbClr val="028432"/>
    <a:srgbClr val="E7E7D8"/>
    <a:srgbClr val="0536C6"/>
    <a:srgbClr val="923739"/>
    <a:srgbClr val="FF39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4" autoAdjust="0"/>
    <p:restoredTop sz="77728" autoAdjust="0"/>
  </p:normalViewPr>
  <p:slideViewPr>
    <p:cSldViewPr>
      <p:cViewPr>
        <p:scale>
          <a:sx n="51" d="100"/>
          <a:sy n="51" d="100"/>
        </p:scale>
        <p:origin x="-1548" y="-436"/>
      </p:cViewPr>
      <p:guideLst>
        <p:guide orient="horz" pos="2136"/>
        <p:guide pos="2917"/>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sorterViewPr>
    <p:cViewPr>
      <p:scale>
        <a:sx n="100" d="100"/>
        <a:sy n="100" d="100"/>
      </p:scale>
      <p:origin x="0" y="90"/>
    </p:cViewPr>
  </p:sorterViewPr>
  <p:notesViewPr>
    <p:cSldViewPr>
      <p:cViewPr>
        <p:scale>
          <a:sx n="120" d="100"/>
          <a:sy n="120" d="100"/>
        </p:scale>
        <p:origin x="-1542" y="72"/>
      </p:cViewPr>
      <p:guideLst>
        <p:guide orient="horz" pos="2895"/>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cs typeface="Arial" panose="020B0604020202020204" pitchFamily="34"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hangingPunct="1">
              <a:defRPr sz="1200">
                <a:cs typeface="Arial" panose="020B0604020202020204" pitchFamily="34" charset="0"/>
              </a:defRPr>
            </a:lvl1pPr>
          </a:lstStyle>
          <a:p>
            <a:pPr>
              <a:defRPr/>
            </a:pPr>
            <a:fld id="{F399AABF-9665-440D-90EB-75FD43261E79}" type="datetimeFigureOut">
              <a:rPr lang="en-US"/>
              <a:t>3/24/2024</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cs typeface="Arial" panose="020B0604020202020204" pitchFamily="34"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lstStyle>
            <a:lvl1pPr algn="r" eaLnBrk="1" hangingPunct="1">
              <a:defRPr sz="1200"/>
            </a:lvl1pPr>
          </a:lstStyle>
          <a:p>
            <a:pPr>
              <a:defRPr/>
            </a:pPr>
            <a:fld id="{0AD26005-350B-4663-8083-A0ECEF69C9D7}" type="slidenum">
              <a:rPr lang="en-US" altLang="en-US"/>
              <a:t>‹#›</a:t>
            </a:fld>
            <a:endParaRPr lang="en-US" altLang="en-US" dirty="0"/>
          </a:p>
        </p:txBody>
      </p:sp>
    </p:spTree>
    <p:extLst>
      <p:ext uri="{BB962C8B-B14F-4D97-AF65-F5344CB8AC3E}">
        <p14:creationId xmlns:p14="http://schemas.microsoft.com/office/powerpoint/2010/main" val="1177182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C4A6A58F-D608-4BEA-9705-1B2C4FF196D8}" type="datetimeFigureOut">
              <a:rPr lang="en-US"/>
              <a:t>3/24/2024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lstStyle>
            <a:lvl1pPr algn="r" eaLnBrk="1" hangingPunct="1">
              <a:defRPr sz="1200"/>
            </a:lvl1pPr>
          </a:lstStyle>
          <a:p>
            <a:pPr>
              <a:defRPr/>
            </a:pPr>
            <a:fld id="{01C3C041-5338-46DC-B5C2-45D7FFBDD6E7}" type="slidenum">
              <a:rPr lang="en-US" altLang="en-US"/>
              <a:t>‹#›</a:t>
            </a:fld>
            <a:endParaRPr lang="en-US" altLang="en-US" dirty="0"/>
          </a:p>
        </p:txBody>
      </p:sp>
    </p:spTree>
    <p:extLst>
      <p:ext uri="{BB962C8B-B14F-4D97-AF65-F5344CB8AC3E}">
        <p14:creationId xmlns:p14="http://schemas.microsoft.com/office/powerpoint/2010/main" val="21311610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xfrm>
            <a:off x="3970339" y="8829675"/>
            <a:ext cx="3038475" cy="465138"/>
          </a:xfrm>
          <a:prstGeom prst="rect">
            <a:avLst/>
          </a:prstGeom>
          <a:ln>
            <a:miter lim="800000"/>
            <a:headEnd/>
            <a:tailEnd/>
          </a:ln>
        </p:spPr>
        <p:txBody>
          <a:bodyPr wrap="square" lIns="91435" tIns="45717" rIns="91435" bIns="45717" numCol="1" anchorCtr="0" compatLnSpc="1">
            <a:prstTxWarp prst="textNoShape">
              <a:avLst/>
            </a:prstTxWarp>
          </a:bodyPr>
          <a:lstStyle/>
          <a:p>
            <a:pPr fontAlgn="base">
              <a:spcBef>
                <a:spcPct val="0"/>
              </a:spcBef>
              <a:spcAft>
                <a:spcPct val="0"/>
              </a:spcAft>
              <a:defRPr/>
            </a:pPr>
            <a:fld id="{AC72EDED-AAB0-413F-9A10-EE6D060E3242}" type="slidenum">
              <a:rPr lang="en-US" smtClean="0"/>
              <a:pPr fontAlgn="base">
                <a:spcBef>
                  <a:spcPct val="0"/>
                </a:spcBef>
                <a:spcAft>
                  <a:spcPct val="0"/>
                </a:spcAft>
                <a:defRPr/>
              </a:pPr>
              <a:t>1</a:t>
            </a:fld>
            <a:endParaRPr lang="en-US" dirty="0" smtClean="0"/>
          </a:p>
        </p:txBody>
      </p:sp>
      <p:sp>
        <p:nvSpPr>
          <p:cNvPr id="38915" name="Rectangle 2"/>
          <p:cNvSpPr>
            <a:spLocks noGrp="1" noRot="1" noChangeAspect="1" noChangeArrowheads="1" noTextEdit="1"/>
          </p:cNvSpPr>
          <p:nvPr>
            <p:ph type="sldImg"/>
          </p:nvPr>
        </p:nvSpPr>
        <p:spPr bwMode="auto">
          <a:xfrm>
            <a:off x="1181100" y="696913"/>
            <a:ext cx="4648200" cy="3486150"/>
          </a:xfrm>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10</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3/24/2024</a:t>
            </a:fld>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11</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3/24/2024</a:t>
            </a:fld>
            <a:endParaRPr lang="en-US"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12</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3/24/2024</a:t>
            </a:fld>
            <a:endParaRPr lang="en-US"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13</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3/24/2024</a:t>
            </a:fld>
            <a:endParaRPr lang="en-US"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14</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3/24/2024</a:t>
            </a:fld>
            <a:endParaRPr lang="en-US"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16</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3/24/2024</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2</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3/24/2024</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3</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3/24/2024</a:t>
            </a:fld>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4</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3/24/2024</a:t>
            </a:fld>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5</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3/24/2024</a:t>
            </a:fld>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6</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3/24/2024</a:t>
            </a:fld>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7</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3/24/2024</a:t>
            </a:fld>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8</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3/24/2024</a:t>
            </a:fld>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9</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3/24/2024</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
        <p:nvSpPr>
          <p:cNvPr id="8"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0"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7" name="Text Placeholder 5"/>
          <p:cNvSpPr>
            <a:spLocks noGrp="1"/>
          </p:cNvSpPr>
          <p:nvPr>
            <p:ph type="body" sz="quarter" idx="2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12" name="Text Placeholder 6"/>
          <p:cNvSpPr>
            <a:spLocks noGrp="1"/>
          </p:cNvSpPr>
          <p:nvPr>
            <p:ph type="body" sz="quarter" idx="2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Line 35"/>
          <p:cNvSpPr>
            <a:spLocks noChangeShapeType="1"/>
          </p:cNvSpPr>
          <p:nvPr/>
        </p:nvSpPr>
        <p:spPr bwMode="gray">
          <a:xfrm>
            <a:off x="392113" y="806450"/>
            <a:ext cx="8355012" cy="0"/>
          </a:xfrm>
          <a:prstGeom prst="line">
            <a:avLst/>
          </a:prstGeom>
          <a:noFill/>
          <a:ln w="19050">
            <a:solidFill>
              <a:schemeClr val="accent1"/>
            </a:solidFill>
            <a:round/>
          </a:ln>
          <a:effectLst/>
        </p:spPr>
        <p:txBody>
          <a:bodyPr wrap="none" anchor="ctr"/>
          <a:lstStyle/>
          <a:p>
            <a:pPr>
              <a:lnSpc>
                <a:spcPct val="106000"/>
              </a:lnSpc>
              <a:spcBef>
                <a:spcPct val="50000"/>
              </a:spcBef>
              <a:buSzPct val="100000"/>
              <a:buFont typeface="Wingdings 2" panose="05020102010507070707" pitchFamily="18" charset="2"/>
              <a:buNone/>
              <a:defRPr/>
            </a:pPr>
            <a:endParaRPr lang="en-US" sz="1100" dirty="0">
              <a:solidFill>
                <a:srgbClr val="000000"/>
              </a:solidFill>
              <a:effectLst>
                <a:outerShdw blurRad="38100" dist="38100" dir="2700000" algn="tl">
                  <a:srgbClr val="000000">
                    <a:alpha val="43137"/>
                  </a:srgbClr>
                </a:outerShdw>
              </a:effectLst>
              <a:latin typeface="Arial" panose="020B0604020202020204" pitchFamily="34" charset="0"/>
            </a:endParaRPr>
          </a:p>
        </p:txBody>
      </p:sp>
      <p:sp>
        <p:nvSpPr>
          <p:cNvPr id="2" name="Title 1"/>
          <p:cNvSpPr>
            <a:spLocks noGrp="1"/>
          </p:cNvSpPr>
          <p:nvPr>
            <p:ph type="title"/>
          </p:nvPr>
        </p:nvSpPr>
        <p:spPr>
          <a:xfrm>
            <a:off x="393198" y="514359"/>
            <a:ext cx="8345487" cy="258763"/>
          </a:xfrm>
          <a:prstGeom prst="rect">
            <a:avLst/>
          </a:prstGeom>
        </p:spPr>
        <p:txBody>
          <a:bodyPr/>
          <a:lstStyle/>
          <a:p>
            <a:r>
              <a:rPr lang="en-US" smtClean="0"/>
              <a:t>Click to edit Master title style</a:t>
            </a:r>
            <a:endParaRPr lang="en-US" dirty="0"/>
          </a:p>
        </p:txBody>
      </p:sp>
      <p:sp>
        <p:nvSpPr>
          <p:cNvPr id="9" name="Text Placeholder 13"/>
          <p:cNvSpPr>
            <a:spLocks noGrp="1"/>
          </p:cNvSpPr>
          <p:nvPr>
            <p:ph type="body" sz="quarter" idx="10"/>
          </p:nvPr>
        </p:nvSpPr>
        <p:spPr>
          <a:xfrm>
            <a:off x="393192" y="1152144"/>
            <a:ext cx="4014216" cy="5138928"/>
          </a:xfrm>
          <a:prstGeom prst="rect">
            <a:avLst/>
          </a:prstGeom>
        </p:spPr>
        <p:txBody>
          <a:bodyPr/>
          <a:lstStyle>
            <a:lvl1pPr>
              <a:buFont typeface="Arial" panose="020B0604020202020204" pitchFamily="34" charset="0"/>
              <a:buNone/>
              <a:defRPr/>
            </a:lvl1pPr>
            <a:lvl2pPr>
              <a:defRPr/>
            </a:lvl2pPr>
            <a:lvl3pPr>
              <a:buNone/>
              <a:defRPr/>
            </a:lvl3pPr>
            <a:lvl4pPr>
              <a:defRPr/>
            </a:lvl4pPr>
          </a:lstStyle>
          <a:p>
            <a:pPr lvl="0"/>
            <a:r>
              <a:rPr lang="en-US" smtClean="0"/>
              <a:t>Click to edit Master text styles</a:t>
            </a:r>
          </a:p>
          <a:p>
            <a:pPr lvl="1"/>
            <a:r>
              <a:rPr lang="en-US" smtClean="0"/>
              <a:t>Second level</a:t>
            </a:r>
          </a:p>
        </p:txBody>
      </p:sp>
    </p:spTree>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lstStyle>
            <a:lvl1pPr>
              <a:defRPr sz="28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marL="342900" indent="-342900">
              <a:buClr>
                <a:schemeClr val="tx1"/>
              </a:buClr>
              <a:buSzPct val="70000"/>
              <a:buFont typeface="Wingdings" panose="05000000000000000000" pitchFamily="2" charset="2"/>
              <a:buChar char="q"/>
              <a:defRPr sz="2400" b="1">
                <a:solidFill>
                  <a:srgbClr val="000000"/>
                </a:solidFill>
              </a:defRPr>
            </a:lvl1pPr>
            <a:lvl2pPr marL="742950" indent="-285750">
              <a:defRPr lang="en-US" sz="2000" kern="1200" dirty="0" smtClean="0">
                <a:solidFill>
                  <a:srgbClr val="000000"/>
                </a:solidFill>
                <a:latin typeface="+mn-lt"/>
                <a:ea typeface="+mn-ea"/>
                <a:cs typeface="+mn-cs"/>
              </a:defRPr>
            </a:lvl2pPr>
          </a:lstStyle>
          <a:p>
            <a:pPr lvl="0"/>
            <a:r>
              <a:rPr lang="en-US" dirty="0" smtClean="0"/>
              <a:t>Click to edit Master text styles</a:t>
            </a:r>
          </a:p>
          <a:p>
            <a:pPr lvl="1"/>
            <a:r>
              <a:rPr lang="en-US" dirty="0" smtClean="0"/>
              <a:t>Second level</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9EDE2762-D309-4A1B-90D4-EE2DB97D9608}" type="slidenum">
              <a:rPr lang="en-US" altLang="en-US"/>
              <a:t>‹#›</a:t>
            </a:fld>
            <a:endParaRPr lang="en-US" altLang="en-US" dirty="0"/>
          </a:p>
        </p:txBody>
      </p:sp>
    </p:spTree>
  </p:cSld>
  <p:clrMapOvr>
    <a:masterClrMapping/>
  </p:clrMapOvr>
  <p:transition spd="slow">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hasCustomPrompt="1"/>
          </p:nvPr>
        </p:nvSpPr>
        <p:spPr>
          <a:xfrm>
            <a:off x="457200" y="1600200"/>
            <a:ext cx="8229600" cy="4525963"/>
          </a:xfrm>
          <a:prstGeom prst="rect">
            <a:avLst/>
          </a:prstGeom>
        </p:spPr>
        <p:txBody>
          <a:bodyPr/>
          <a:lstStyle/>
          <a:p>
            <a:pPr lvl="0"/>
            <a:r>
              <a:rPr lang="en-US" noProof="0" dirty="0" smtClean="0"/>
              <a:t>Click icon to add table</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A6995B87-722D-46BC-9CC9-1ED5024E22B0}" type="slidenum">
              <a:rPr lang="en-US" altLang="en-US"/>
              <a:t>‹#›</a:t>
            </a:fld>
            <a:endParaRPr lang="en-US" altLang="en-US" dirty="0"/>
          </a:p>
        </p:txBody>
      </p:sp>
    </p:spTree>
  </p:cSld>
  <p:clrMapOvr>
    <a:masterClrMapping/>
  </p:clrMapOvr>
  <p:transition spd="slow">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2CBE984D-2DD5-4668-BAF8-1C9AC1A13DBC}" type="slidenum">
              <a:rPr lang="en-US" altLang="en-US"/>
              <a:t>‹#›</a:t>
            </a:fld>
            <a:endParaRPr lang="en-US" altLang="en-US" dirty="0"/>
          </a:p>
        </p:txBody>
      </p:sp>
    </p:spTree>
  </p:cSld>
  <p:clrMapOvr>
    <a:masterClrMapping/>
  </p:clrMapOvr>
  <p:transition spd="slow">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486D207D-9E64-417F-AA84-D9CB1A523B53}" type="slidenum">
              <a:rPr lang="en-US" altLang="en-US"/>
              <a:t>‹#›</a:t>
            </a:fld>
            <a:endParaRPr lang="en-US" altLang="en-US" dirty="0"/>
          </a:p>
        </p:txBody>
      </p:sp>
    </p:spTree>
  </p:cSld>
  <p:clrMapOvr>
    <a:masterClrMapping/>
  </p:clrMapOvr>
  <p:transition spd="slow">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C346C8A6-4EAA-425C-AD65-FB7185D13849}" type="slidenum">
              <a:rPr lang="en-US" altLang="en-US"/>
              <a:t>‹#›</a:t>
            </a:fld>
            <a:endParaRPr lang="en-US" altLang="en-US" dirty="0"/>
          </a:p>
        </p:txBody>
      </p:sp>
    </p:spTree>
  </p:cSld>
  <p:clrMapOvr>
    <a:masterClrMapping/>
  </p:clrMapOvr>
  <p:transition spd="slow">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smtClean="0"/>
              <a:t>Click to edit Master title style</a:t>
            </a:r>
            <a:endParaRPr lang="en-US" dirty="0"/>
          </a:p>
        </p:txBody>
      </p:sp>
      <p:sp>
        <p:nvSpPr>
          <p:cNvPr id="6" name="Text Placeholder 5"/>
          <p:cNvSpPr>
            <a:spLocks noGrp="1"/>
          </p:cNvSpPr>
          <p:nvPr>
            <p:ph type="body" sz="quarter" idx="1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7" name="Text Placeholder 6"/>
          <p:cNvSpPr>
            <a:spLocks noGrp="1"/>
          </p:cNvSpPr>
          <p:nvPr>
            <p:ph type="body" sz="quarter" idx="1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cSld>
  <p:clrMapOvr>
    <a:masterClrMapping/>
  </p:clrMapOvr>
  <p:transition spd="slow">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7" name="Rectangle 5"/>
          <p:cNvSpPr>
            <a:spLocks noGrp="1" noChangeArrowheads="1"/>
          </p:cNvSpPr>
          <p:nvPr>
            <p:ph type="ftr" sz="quarter" idx="12"/>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8" name="Rectangle 6"/>
          <p:cNvSpPr>
            <a:spLocks noGrp="1" noChangeArrowheads="1"/>
          </p:cNvSpPr>
          <p:nvPr>
            <p:ph type="sldNum" sz="quarter" idx="13"/>
          </p:nvPr>
        </p:nvSpPr>
        <p:spPr>
          <a:xfrm>
            <a:off x="6553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9" name="Rectangle 6"/>
          <p:cNvSpPr>
            <a:spLocks noGrp="1" noChangeArrowheads="1"/>
          </p:cNvSpPr>
          <p:nvPr>
            <p:ph type="sldNum" sz="quarter" idx="14"/>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2800">
                <a:solidFill>
                  <a:srgbClr val="0039A6"/>
                </a:solidFill>
                <a:effectLst>
                  <a:outerShdw blurRad="38100" dist="38100" dir="2700000" algn="tl">
                    <a:srgbClr val="C0C0C0"/>
                  </a:outerShdw>
                </a:effectLst>
                <a:latin typeface="Times New Roman" panose="02020603050405020304" pitchFamily="18" charset="0"/>
                <a:cs typeface="Times New Roman" panose="02020603050405020304" pitchFamily="18" charset="0"/>
              </a:defRPr>
            </a:lvl1pPr>
          </a:lstStyle>
          <a:p>
            <a:pPr>
              <a:defRPr/>
            </a:pPr>
            <a:fld id="{BF2DA97D-831A-48CD-A7A1-23EF5E790589}" type="slidenum">
              <a:rPr lang="en-US" altLang="en-US"/>
              <a:t>‹#›</a:t>
            </a:fld>
            <a:endParaRPr lang="en-US" altLang="en-US" dirty="0"/>
          </a:p>
        </p:txBody>
      </p:sp>
    </p:spTree>
  </p:cSld>
  <p:clrMapOvr>
    <a:masterClrMapping/>
  </p:clrMapOvr>
  <p:transition spd="slow">
    <p:comb/>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355600" y="1295400"/>
            <a:ext cx="8407400" cy="4724400"/>
          </a:xfrm>
          <a:prstGeom prst="rect">
            <a:avLst/>
          </a:prstGeom>
        </p:spPr>
        <p:txBody>
          <a:bodyPr/>
          <a:lstStyle/>
          <a:p>
            <a:pPr lvl="0"/>
            <a:endParaRPr lang="en-US" noProof="0" dirty="0" smtClean="0"/>
          </a:p>
        </p:txBody>
      </p:sp>
    </p:spTree>
  </p:cSld>
  <p:clrMapOvr>
    <a:masterClrMapping/>
  </p:clrMapOvr>
  <p:transition spd="slow">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i="0" u="none">
                <a:solidFill>
                  <a:schemeClr val="bg2"/>
                </a:solidFill>
                <a:latin typeface="+mn-lt"/>
              </a:defRPr>
            </a:lvl2pPr>
            <a:lvl3pPr>
              <a:buClr>
                <a:schemeClr val="tx1"/>
              </a:buClr>
              <a:buSzPct val="100000"/>
              <a:buFont typeface="Arial" panose="020B0604020202020204" pitchFamily="34" charset="0"/>
              <a:buChar char="•"/>
              <a:defRPr sz="1800" i="0">
                <a:solidFill>
                  <a:schemeClr val="bg2"/>
                </a:solidFill>
              </a:defRPr>
            </a:lvl3pPr>
            <a:lvl4pPr>
              <a:buClr>
                <a:schemeClr val="tx1"/>
              </a:buClr>
              <a:buSzPct val="70000"/>
              <a:buFont typeface="Courier New" panose="02070309020205020404" pitchFamily="49" charset="0"/>
              <a:buChar char="o"/>
              <a:defRPr sz="1800" i="0" baseline="0">
                <a:solidFill>
                  <a:schemeClr val="bg2"/>
                </a:solidFill>
              </a:defRPr>
            </a:lvl4pPr>
            <a:lvl5pPr>
              <a:buClr>
                <a:schemeClr val="tx1"/>
              </a:buClr>
              <a:buSzPct val="70000"/>
              <a:buFont typeface="Arial" panose="020B0604020202020204" pitchFamily="34" charset="0"/>
              <a:buChar char="•"/>
              <a:defRPr sz="1800" i="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8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9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0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baseline="0">
                <a:solidFill>
                  <a:schemeClr val="bg2"/>
                </a:solidFill>
              </a:defRPr>
            </a:lvl4pPr>
            <a:lvl5pPr>
              <a:buClr>
                <a:schemeClr val="tx1"/>
              </a:buClr>
              <a:buSzPct val="70000"/>
              <a:buFont typeface="Arial" panose="020B0604020202020204"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5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6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7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8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9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0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adg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Tree>
  </p:cSld>
  <p:clrMapOvr>
    <a:masterClrMapping/>
  </p:clrMapOvr>
  <p:transition spd="slow">
    <p:comb/>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2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56700" cy="6858000"/>
          </a:xfrm>
          <a:prstGeom prst="rect">
            <a:avLst/>
          </a:prstGeom>
          <a:noFill/>
          <a:ln w="9525">
            <a:noFill/>
          </a:ln>
        </p:spPr>
      </p:pic>
      <p:sp>
        <p:nvSpPr>
          <p:cNvPr id="2051" name="Rectangle 3"/>
          <p:cNvSpPr>
            <a:spLocks noGrp="1" noChangeArrowheads="1"/>
          </p:cNvSpPr>
          <p:nvPr>
            <p:ph type="ctrTitle"/>
          </p:nvPr>
        </p:nvSpPr>
        <p:spPr>
          <a:xfrm>
            <a:off x="468313" y="1196975"/>
            <a:ext cx="8207375" cy="1082675"/>
          </a:xfrm>
        </p:spPr>
        <p:txBody>
          <a:bodyPr/>
          <a:lstStyle>
            <a:lvl1pPr algn="ctr">
              <a:defRPr>
                <a:solidFill>
                  <a:schemeClr val="bg1"/>
                </a:solidFill>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469900" y="2422525"/>
            <a:ext cx="8212138" cy="1752600"/>
          </a:xfrm>
        </p:spPr>
        <p:txBody>
          <a:bodyPr/>
          <a:lstStyle>
            <a:lvl1pPr marL="0" indent="0" algn="ctr">
              <a:buFontTx/>
              <a:buNone/>
              <a:defRPr>
                <a:solidFill>
                  <a:schemeClr val="bg1"/>
                </a:solidFill>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544213AF-26F6-41FA-8D85-E2C5388D6E58}" type="datetimeFigureOut">
              <a:rPr lang="en-US" smtClean="0"/>
              <a:t>3/24/2024</a:t>
            </a:fld>
            <a:endParaRPr lang="en-US" dirty="0">
              <a:solidFill>
                <a:srgbClr val="FFFFFF"/>
              </a:solidFill>
            </a:endParaRPr>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kumimoji="0" lang="en-US">
              <a:solidFill>
                <a:schemeClr val="accent1">
                  <a:tint val="20000"/>
                </a:schemeClr>
              </a:solidFill>
            </a:endParaRPr>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D5BBC35B-A44B-4119-B8DA-DE9E3DFADA20}" type="slidenum">
              <a:rPr kumimoji="0" lang="en-US" smtClean="0"/>
              <a:t>‹#›</a:t>
            </a:fld>
            <a:endParaRPr kumimoji="0" lang="en-US" dirty="0">
              <a:solidFill>
                <a:srgbClr val="FFFFFF"/>
              </a:solidFill>
            </a:endParaRPr>
          </a:p>
        </p:txBody>
      </p:sp>
    </p:spTree>
  </p:cSld>
  <p:clrMapOvr>
    <a:masterClrMapping/>
  </p:clrMapOvr>
  <p:transition spd="slow">
    <p:comb/>
  </p:transition>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DE2762-D309-4A1B-90D4-EE2DB97D9608}" type="slidenum">
              <a:rPr lang="en-US" altLang="en-US" smtClean="0"/>
              <a:t>‹#›</a:t>
            </a:fld>
            <a:endParaRPr lang="en-US" altLang="en-US" dirty="0"/>
          </a:p>
        </p:txBody>
      </p:sp>
    </p:spTree>
  </p:cSld>
  <p:clrMapOvr>
    <a:masterClrMapping/>
  </p:clrMapOvr>
  <p:transition spd="slow">
    <p:comb/>
  </p:transition>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4213AF-26F6-41FA-8D85-E2C5388D6E58}" type="datetimeFigureOut">
              <a:rPr lang="en-US" smtClean="0"/>
              <a:t>3/24/2024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4213AF-26F6-41FA-8D85-E2C5388D6E58}" type="datetimeFigureOut">
              <a:rPr lang="en-US" smtClean="0"/>
              <a:t>3/24/2024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346C8A6-4EAA-425C-AD65-FB7185D13849}" type="slidenum">
              <a:rPr lang="en-US" altLang="en-US" smtClean="0"/>
              <a:t>‹#›</a:t>
            </a:fld>
            <a:endParaRPr lang="en-US" altLang="en-US" dirty="0"/>
          </a:p>
        </p:txBody>
      </p:sp>
    </p:spTree>
  </p:cSld>
  <p:clrMapOvr>
    <a:masterClrMapping/>
  </p:clrMapOvr>
  <p:transition spd="slow">
    <p:comb/>
  </p:transition>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CBE984D-2DD5-4668-BAF8-1C9AC1A13DBC}" type="slidenum">
              <a:rPr lang="en-US" altLang="en-US" smtClean="0"/>
              <a:t>‹#›</a:t>
            </a:fld>
            <a:endParaRPr lang="en-US" altLang="en-US" dirty="0"/>
          </a:p>
        </p:txBody>
      </p:sp>
    </p:spTree>
  </p:cSld>
  <p:clrMapOvr>
    <a:masterClrMapping/>
  </p:clrMapOvr>
  <p:transition spd="slow">
    <p:comb/>
  </p:transition>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86D207D-9E64-417F-AA84-D9CB1A523B53}" type="slidenum">
              <a:rPr lang="en-US" altLang="en-US" smtClean="0"/>
              <a:t>‹#›</a:t>
            </a:fld>
            <a:endParaRPr lang="en-US" altLang="en-US" dirty="0"/>
          </a:p>
        </p:txBody>
      </p:sp>
    </p:spTree>
  </p:cSld>
  <p:clrMapOvr>
    <a:masterClrMapping/>
  </p:clrMapOvr>
  <p:transition spd="slow">
    <p:comb/>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baseline="0">
                <a:solidFill>
                  <a:schemeClr val="bg2"/>
                </a:solidFill>
              </a:defRPr>
            </a:lvl4pPr>
            <a:lvl5pPr>
              <a:buClr>
                <a:schemeClr val="tx1"/>
              </a:buClr>
              <a:buSzPct val="70000"/>
              <a:buFont typeface="Arial" panose="020B0604020202020204"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1905000" y="5791200"/>
            <a:ext cx="67818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t>3/24/2024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t>3/24/2024</a:t>
            </a:fld>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t>‹#›</a:t>
            </a:fld>
            <a:endParaRPr kumimoji="0" lang="en-US">
              <a:solidFill>
                <a:schemeClr val="tx1"/>
              </a:solidFill>
            </a:endParaRPr>
          </a:p>
        </p:txBody>
      </p:sp>
    </p:spTree>
  </p:cSld>
  <p:clrMapOvr>
    <a:masterClrMapping/>
  </p:clrMapOvr>
  <p:transition spd="slow">
    <p:comb/>
  </p:transition>
  <p:hf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t>3/24/2024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t>3/24/2024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3/24/2024</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lnSpc>
                <a:spcPts val="3800"/>
              </a:lnSpc>
              <a:defRPr sz="3600" b="1" cap="all" baseline="0">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1"/>
            <a:ext cx="5111751" cy="5518150"/>
          </a:xfrm>
          <a:prstGeom prst="rect">
            <a:avLst/>
          </a:prstGeom>
        </p:spPr>
        <p:txBody>
          <a:bodyPr anchor="ctr" anchorCtr="0"/>
          <a:lstStyle>
            <a:lvl1pPr>
              <a:buClr>
                <a:schemeClr val="tx1"/>
              </a:buClr>
              <a:buSzPct val="70000"/>
              <a:buFont typeface="Wingdings" panose="05000000000000000000" pitchFamily="2" charset="2"/>
              <a:buChar char="q"/>
              <a:defRPr sz="2400" b="1">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a:solidFill>
                  <a:schemeClr val="bg2"/>
                </a:solidFill>
              </a:defRPr>
            </a:lvl4pPr>
            <a:lvl5pPr>
              <a:buClr>
                <a:schemeClr val="tx1"/>
              </a:buClr>
              <a:buSzPct val="70000"/>
              <a:buFont typeface="Arial" panose="020B0604020202020204"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435102"/>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a:p>
            <a:pPr lvl="1"/>
            <a:r>
              <a:rPr lang="en-US" smtClean="0"/>
              <a:t>Second level</a:t>
            </a:r>
          </a:p>
        </p:txBody>
      </p:sp>
      <p:sp>
        <p:nvSpPr>
          <p:cNvPr id="7"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1"/>
            </a:solidFill>
          </a:ln>
          <a:effectLst>
            <a:outerShdw blurRad="44450" dist="27940" dir="5400000" algn="ctr">
              <a:srgbClr val="000000">
                <a:alpha val="32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11"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2"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Tree>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2.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Lst>
  <p:transition spd="slow">
    <p:comb/>
  </p:transition>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charset="0"/>
        </a:defRPr>
      </a:lvl2pPr>
      <a:lvl3pPr algn="ctr" rtl="0" eaLnBrk="0" fontAlgn="base" hangingPunct="0">
        <a:spcBef>
          <a:spcPct val="0"/>
        </a:spcBef>
        <a:spcAft>
          <a:spcPct val="0"/>
        </a:spcAft>
        <a:defRPr sz="4400">
          <a:solidFill>
            <a:schemeClr val="tx1"/>
          </a:solidFill>
          <a:latin typeface="Myriad Web Pro" charset="0"/>
        </a:defRPr>
      </a:lvl3pPr>
      <a:lvl4pPr algn="ctr" rtl="0" eaLnBrk="0" fontAlgn="base" hangingPunct="0">
        <a:spcBef>
          <a:spcPct val="0"/>
        </a:spcBef>
        <a:spcAft>
          <a:spcPct val="0"/>
        </a:spcAft>
        <a:defRPr sz="4400">
          <a:solidFill>
            <a:schemeClr val="tx1"/>
          </a:solidFill>
          <a:latin typeface="Myriad Web Pro" charset="0"/>
        </a:defRPr>
      </a:lvl4pPr>
      <a:lvl5pPr algn="ctr" rtl="0" eaLnBrk="0" fontAlgn="base" hangingPunct="0">
        <a:spcBef>
          <a:spcPct val="0"/>
        </a:spcBef>
        <a:spcAft>
          <a:spcPct val="0"/>
        </a:spcAft>
        <a:defRPr sz="4400">
          <a:solidFill>
            <a:schemeClr val="tx1"/>
          </a:solidFill>
          <a:latin typeface="Myriad Web Pro" charset="0"/>
        </a:defRPr>
      </a:lvl5pPr>
      <a:lvl6pPr marL="457200" algn="ctr" rtl="0" fontAlgn="base">
        <a:spcBef>
          <a:spcPct val="0"/>
        </a:spcBef>
        <a:spcAft>
          <a:spcPct val="0"/>
        </a:spcAft>
        <a:defRPr sz="4400">
          <a:solidFill>
            <a:schemeClr val="tx1"/>
          </a:solidFill>
          <a:latin typeface="Myriad Web Pro" charset="0"/>
        </a:defRPr>
      </a:lvl6pPr>
      <a:lvl7pPr marL="914400" algn="ctr" rtl="0" fontAlgn="base">
        <a:spcBef>
          <a:spcPct val="0"/>
        </a:spcBef>
        <a:spcAft>
          <a:spcPct val="0"/>
        </a:spcAft>
        <a:defRPr sz="4400">
          <a:solidFill>
            <a:schemeClr val="tx1"/>
          </a:solidFill>
          <a:latin typeface="Myriad Web Pro" charset="0"/>
        </a:defRPr>
      </a:lvl7pPr>
      <a:lvl8pPr marL="1371600" algn="ctr" rtl="0" fontAlgn="base">
        <a:spcBef>
          <a:spcPct val="0"/>
        </a:spcBef>
        <a:spcAft>
          <a:spcPct val="0"/>
        </a:spcAft>
        <a:defRPr sz="4400">
          <a:solidFill>
            <a:schemeClr val="tx1"/>
          </a:solidFill>
          <a:latin typeface="Myriad Web Pro" charset="0"/>
        </a:defRPr>
      </a:lvl8pPr>
      <a:lvl9pPr marL="1828800" algn="ctr" rtl="0" fontAlgn="base">
        <a:spcBef>
          <a:spcPct val="0"/>
        </a:spcBef>
        <a:spcAft>
          <a:spcPct val="0"/>
        </a:spcAft>
        <a:defRPr sz="4400">
          <a:solidFill>
            <a:schemeClr val="tx1"/>
          </a:solidFill>
          <a:latin typeface="Myriad Web Pro"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4"/>
          <a:stretch>
            <a:fillRect/>
          </a:stretch>
        </p:blipFill>
        <p:spPr>
          <a:xfrm>
            <a:off x="0" y="0"/>
            <a:ext cx="91567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544213AF-26F6-41FA-8D85-E2C5388D6E58}" type="datetimeFigureOut">
              <a:rPr lang="en-US" smtClean="0"/>
              <a:t>3/24/2024</a:t>
            </a:fld>
            <a:endParaRPr lang="en-US" sz="1000" dirty="0">
              <a:solidFill>
                <a:schemeClr val="tx1"/>
              </a:solidFill>
            </a:endParaRPr>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algn="r" eaLnBrk="1" latinLnBrk="0" hangingPunct="1"/>
            <a:endParaRPr kumimoji="0" lang="en-US" sz="1000" dirty="0">
              <a:solidFill>
                <a:schemeClr val="tx1"/>
              </a:solidFill>
            </a:endParaRPr>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D5BBC35B-A44B-4119-B8DA-DE9E3DFADA20}" type="slidenum">
              <a:rPr kumimoji="0" lang="en-US" smtClean="0"/>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ransition spd="slow">
    <p:comb/>
  </p:transition>
  <p:hf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4.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5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logo1"/>
          <p:cNvPicPr>
            <a:picLocks noChangeAspect="1" noChangeArrowheads="1"/>
          </p:cNvPicPr>
          <p:nvPr/>
        </p:nvPicPr>
        <p:blipFill>
          <a:blip r:embed="rId3" cstate="print"/>
          <a:srcRect/>
          <a:stretch>
            <a:fillRect/>
          </a:stretch>
        </p:blipFill>
        <p:spPr bwMode="auto">
          <a:xfrm>
            <a:off x="0" y="413792"/>
            <a:ext cx="1143000" cy="1143000"/>
          </a:xfrm>
          <a:prstGeom prst="rect">
            <a:avLst/>
          </a:prstGeom>
          <a:noFill/>
          <a:ln w="9525">
            <a:noFill/>
            <a:miter lim="800000"/>
            <a:headEnd/>
            <a:tailEnd/>
          </a:ln>
        </p:spPr>
      </p:pic>
      <p:pic>
        <p:nvPicPr>
          <p:cNvPr id="16387" name="Picture 3" descr="strip1"/>
          <p:cNvPicPr>
            <a:picLocks noChangeAspect="1" noChangeArrowheads="1"/>
          </p:cNvPicPr>
          <p:nvPr/>
        </p:nvPicPr>
        <p:blipFill>
          <a:blip r:embed="rId4" cstate="print"/>
          <a:srcRect/>
          <a:stretch>
            <a:fillRect/>
          </a:stretch>
        </p:blipFill>
        <p:spPr bwMode="auto">
          <a:xfrm>
            <a:off x="1066800" y="947192"/>
            <a:ext cx="7620000" cy="76200"/>
          </a:xfrm>
          <a:prstGeom prst="rect">
            <a:avLst/>
          </a:prstGeom>
          <a:noFill/>
          <a:ln w="9525">
            <a:noFill/>
            <a:miter lim="800000"/>
            <a:headEnd/>
            <a:tailEnd/>
          </a:ln>
        </p:spPr>
      </p:pic>
      <p:sp>
        <p:nvSpPr>
          <p:cNvPr id="3076" name="Rectangle 5"/>
          <p:cNvSpPr>
            <a:spLocks noChangeArrowheads="1"/>
          </p:cNvSpPr>
          <p:nvPr/>
        </p:nvSpPr>
        <p:spPr bwMode="auto">
          <a:xfrm>
            <a:off x="1319942" y="76200"/>
            <a:ext cx="7024836" cy="792088"/>
          </a:xfrm>
          <a:prstGeom prst="rect">
            <a:avLst/>
          </a:prstGeom>
          <a:solidFill>
            <a:srgbClr val="FFFFFF"/>
          </a:solidFill>
          <a:ln w="9525">
            <a:noFill/>
            <a:miter lim="800000"/>
            <a:headEnd/>
            <a:tailEnd/>
          </a:ln>
        </p:spPr>
        <p:txBody>
          <a:bodyPr anchor="ctr"/>
          <a:lstStyle/>
          <a:p>
            <a:pPr algn="ctr" eaLnBrk="0" fontAlgn="auto" hangingPunct="0">
              <a:spcBef>
                <a:spcPts val="0"/>
              </a:spcBef>
              <a:spcAft>
                <a:spcPts val="0"/>
              </a:spcAft>
              <a:defRPr/>
            </a:pPr>
            <a:r>
              <a:rPr lang="en-US" sz="2800" b="1" dirty="0" err="1" smtClean="0">
                <a:solidFill>
                  <a:srgbClr val="00B0F0"/>
                </a:solidFill>
                <a:latin typeface="Verdana" pitchFamily="34" charset="0"/>
                <a:cs typeface="+mn-cs"/>
              </a:rPr>
              <a:t>StudyMafia</a:t>
            </a:r>
            <a:r>
              <a:rPr lang="en-US" sz="2800" b="1" dirty="0" err="1" smtClean="0">
                <a:solidFill>
                  <a:schemeClr val="accent4">
                    <a:lumMod val="25000"/>
                  </a:schemeClr>
                </a:solidFill>
                <a:latin typeface="Verdana" pitchFamily="34" charset="0"/>
                <a:cs typeface="+mn-cs"/>
              </a:rPr>
              <a:t>.Net</a:t>
            </a:r>
            <a:endParaRPr lang="en-US" sz="2800" b="1" dirty="0">
              <a:solidFill>
                <a:schemeClr val="accent4">
                  <a:lumMod val="25000"/>
                </a:schemeClr>
              </a:solidFill>
              <a:latin typeface="Tahoma" pitchFamily="34" charset="0"/>
              <a:cs typeface="+mn-cs"/>
            </a:endParaRPr>
          </a:p>
        </p:txBody>
      </p:sp>
      <p:sp>
        <p:nvSpPr>
          <p:cNvPr id="16389" name="Text Box 9"/>
          <p:cNvSpPr txBox="1">
            <a:spLocks noChangeArrowheads="1"/>
          </p:cNvSpPr>
          <p:nvPr/>
        </p:nvSpPr>
        <p:spPr bwMode="auto">
          <a:xfrm>
            <a:off x="6741" y="5791202"/>
            <a:ext cx="9137260" cy="584775"/>
          </a:xfrm>
          <a:prstGeom prst="rect">
            <a:avLst/>
          </a:prstGeom>
          <a:solidFill>
            <a:schemeClr val="tx1">
              <a:lumMod val="95000"/>
              <a:lumOff val="5000"/>
            </a:schemeClr>
          </a:solidFill>
          <a:ln w="9525">
            <a:noFill/>
            <a:miter lim="800000"/>
            <a:headEnd/>
            <a:tailEnd/>
          </a:ln>
        </p:spPr>
        <p:txBody>
          <a:bodyPr wrap="square">
            <a:spAutoFit/>
          </a:bodyPr>
          <a:lstStyle/>
          <a:p>
            <a:pPr eaLnBrk="0" hangingPunct="0">
              <a:spcBef>
                <a:spcPct val="50000"/>
              </a:spcBef>
            </a:pPr>
            <a:r>
              <a:rPr lang="en-US" sz="1600" b="1" dirty="0" smtClean="0">
                <a:solidFill>
                  <a:schemeClr val="bg1"/>
                </a:solidFill>
                <a:latin typeface="+mn-lt"/>
                <a:cs typeface="Times New Roman" pitchFamily="18" charset="0"/>
              </a:rPr>
              <a:t>                                 Submitted </a:t>
            </a:r>
            <a:r>
              <a:rPr lang="en-US" sz="1600" b="1" dirty="0">
                <a:solidFill>
                  <a:schemeClr val="bg1"/>
                </a:solidFill>
                <a:latin typeface="+mn-lt"/>
                <a:cs typeface="Times New Roman" pitchFamily="18" charset="0"/>
              </a:rPr>
              <a:t>To:	 </a:t>
            </a:r>
            <a:r>
              <a:rPr lang="en-US" sz="1600" b="1" dirty="0" smtClean="0">
                <a:solidFill>
                  <a:schemeClr val="bg1"/>
                </a:solidFill>
                <a:latin typeface="+mn-lt"/>
                <a:cs typeface="Times New Roman" pitchFamily="18" charset="0"/>
              </a:rPr>
              <a:t>             </a:t>
            </a:r>
            <a:r>
              <a:rPr lang="en-US" sz="1600" b="1" dirty="0">
                <a:solidFill>
                  <a:schemeClr val="bg1"/>
                </a:solidFill>
                <a:latin typeface="+mn-lt"/>
                <a:cs typeface="Times New Roman" pitchFamily="18" charset="0"/>
              </a:rPr>
              <a:t> </a:t>
            </a:r>
            <a:r>
              <a:rPr lang="en-US" sz="1600" b="1" dirty="0" smtClean="0">
                <a:solidFill>
                  <a:schemeClr val="bg1"/>
                </a:solidFill>
                <a:latin typeface="+mn-lt"/>
                <a:cs typeface="Times New Roman" pitchFamily="18" charset="0"/>
              </a:rPr>
              <a:t>                           Submitted </a:t>
            </a:r>
            <a:r>
              <a:rPr lang="en-US" sz="1600" b="1" dirty="0">
                <a:solidFill>
                  <a:schemeClr val="bg1"/>
                </a:solidFill>
                <a:latin typeface="+mn-lt"/>
                <a:cs typeface="Times New Roman" pitchFamily="18" charset="0"/>
              </a:rPr>
              <a:t>By:</a:t>
            </a:r>
          </a:p>
          <a:p>
            <a:pPr eaLnBrk="0" hangingPunct="0"/>
            <a:r>
              <a:rPr lang="en-US" sz="1600" b="1" dirty="0" smtClean="0">
                <a:solidFill>
                  <a:schemeClr val="bg1"/>
                </a:solidFill>
                <a:latin typeface="+mn-lt"/>
                <a:cs typeface="Times New Roman" pitchFamily="18" charset="0"/>
              </a:rPr>
              <a:t>                                 </a:t>
            </a:r>
            <a:r>
              <a:rPr lang="en-US" sz="1600" b="1" dirty="0" smtClean="0">
                <a:solidFill>
                  <a:schemeClr val="bg1"/>
                </a:solidFill>
                <a:latin typeface="+mn-lt"/>
                <a:cs typeface="Times New Roman" pitchFamily="18" charset="0"/>
              </a:rPr>
              <a:t>Studymafia.net                                               Studymafia.net               </a:t>
            </a:r>
            <a:endParaRPr lang="en-US" sz="1600" b="1" dirty="0">
              <a:solidFill>
                <a:schemeClr val="bg1"/>
              </a:solidFill>
              <a:latin typeface="+mn-lt"/>
              <a:cs typeface="Times New Roman" pitchFamily="18" charset="0"/>
            </a:endParaRPr>
          </a:p>
        </p:txBody>
      </p:sp>
      <p:sp>
        <p:nvSpPr>
          <p:cNvPr id="8" name="Rectangle 7"/>
          <p:cNvSpPr/>
          <p:nvPr/>
        </p:nvSpPr>
        <p:spPr>
          <a:xfrm>
            <a:off x="1575175" y="2048470"/>
            <a:ext cx="6603251" cy="1754326"/>
          </a:xfrm>
          <a:prstGeom prst="rect">
            <a:avLst/>
          </a:prstGeom>
          <a:solidFill>
            <a:schemeClr val="bg1"/>
          </a:solidFill>
        </p:spPr>
        <p:txBody>
          <a:bodyPr wrap="square">
            <a:spAutoFit/>
          </a:bodyPr>
          <a:lstStyle/>
          <a:p>
            <a:pPr algn="ctr" fontAlgn="auto">
              <a:spcBef>
                <a:spcPts val="0"/>
              </a:spcBef>
              <a:spcAft>
                <a:spcPts val="0"/>
              </a:spcAft>
              <a:defRPr/>
            </a:pPr>
            <a:r>
              <a:rPr lang="en-US" altLang="en-US" sz="5400" b="1" dirty="0" smtClean="0">
                <a:solidFill>
                  <a:schemeClr val="bg2">
                    <a:lumMod val="50000"/>
                  </a:schemeClr>
                </a:solidFill>
                <a:latin typeface="Times New Roman" pitchFamily="18" charset="0"/>
                <a:cs typeface="Times New Roman" pitchFamily="18" charset="0"/>
              </a:rPr>
              <a:t>Planning </a:t>
            </a:r>
            <a:r>
              <a:rPr lang="en-US" altLang="en-US" sz="5400" b="1" dirty="0" smtClean="0">
                <a:solidFill>
                  <a:srgbClr val="FFC000"/>
                </a:solidFill>
                <a:latin typeface="Times New Roman" pitchFamily="18" charset="0"/>
                <a:cs typeface="Times New Roman" pitchFamily="18" charset="0"/>
              </a:rPr>
              <a:t>In</a:t>
            </a:r>
            <a:r>
              <a:rPr lang="en-US" altLang="en-US" sz="5400" b="1" dirty="0" smtClean="0">
                <a:solidFill>
                  <a:schemeClr val="bg2">
                    <a:lumMod val="50000"/>
                  </a:schemeClr>
                </a:solidFill>
                <a:latin typeface="Times New Roman" pitchFamily="18" charset="0"/>
                <a:cs typeface="Times New Roman" pitchFamily="18" charset="0"/>
              </a:rPr>
              <a:t> </a:t>
            </a:r>
            <a:r>
              <a:rPr lang="en-US" altLang="en-US" sz="5400" b="1" dirty="0" smtClean="0">
                <a:solidFill>
                  <a:schemeClr val="accent1">
                    <a:lumMod val="75000"/>
                  </a:schemeClr>
                </a:solidFill>
                <a:latin typeface="Times New Roman" pitchFamily="18" charset="0"/>
                <a:cs typeface="Times New Roman" pitchFamily="18" charset="0"/>
              </a:rPr>
              <a:t>Management</a:t>
            </a:r>
            <a:endParaRPr lang="en-US" sz="5400" b="1" spc="300" dirty="0">
              <a:ln w="11430" cmpd="sng">
                <a:solidFill>
                  <a:schemeClr val="accent1">
                    <a:tint val="10000"/>
                  </a:schemeClr>
                </a:solidFill>
                <a:prstDash val="solid"/>
                <a:miter lim="800000"/>
              </a:ln>
              <a:solidFill>
                <a:schemeClr val="accent1">
                  <a:lumMod val="75000"/>
                </a:schemeClr>
              </a:solidFill>
              <a:effectLst>
                <a:glow rad="45500">
                  <a:schemeClr val="accent1">
                    <a:satMod val="220000"/>
                    <a:alpha val="35000"/>
                  </a:schemeClr>
                </a:glow>
              </a:effectLst>
            </a:endParaRPr>
          </a:p>
        </p:txBody>
      </p:sp>
    </p:spTree>
    <p:extLst>
      <p:ext uri="{BB962C8B-B14F-4D97-AF65-F5344CB8AC3E}">
        <p14:creationId xmlns:p14="http://schemas.microsoft.com/office/powerpoint/2010/main" val="3622399286"/>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Types of Planning</a:t>
            </a:r>
          </a:p>
        </p:txBody>
      </p:sp>
      <p:sp>
        <p:nvSpPr>
          <p:cNvPr id="2" name="TextBox 1"/>
          <p:cNvSpPr txBox="1"/>
          <p:nvPr/>
        </p:nvSpPr>
        <p:spPr>
          <a:xfrm>
            <a:off x="609600" y="1676400"/>
            <a:ext cx="7696200" cy="4276725"/>
          </a:xfrm>
          <a:prstGeom prst="rect">
            <a:avLst/>
          </a:prstGeom>
          <a:noFill/>
        </p:spPr>
        <p:txBody>
          <a:bodyPr wrap="square">
            <a:spAutoFit/>
          </a:bodyPr>
          <a:lstStyle/>
          <a:p>
            <a:pPr marL="0" indent="0">
              <a:buFont typeface="Arial" panose="020B0604020202020204" pitchFamily="34" charset="0"/>
              <a:buNone/>
            </a:pPr>
            <a:r>
              <a:rPr lang="en-US" sz="3200" b="1" dirty="0" smtClean="0"/>
              <a:t>Operational planning </a:t>
            </a:r>
          </a:p>
          <a:p>
            <a:pPr marL="457200" indent="-457200">
              <a:buFont typeface="Arial" panose="020B0604020202020204" pitchFamily="34" charset="0"/>
              <a:buChar char="•"/>
            </a:pPr>
            <a:r>
              <a:rPr lang="en-IN" altLang="en-US" sz="3000" dirty="0" smtClean="0"/>
              <a:t>It </a:t>
            </a:r>
            <a:r>
              <a:rPr lang="en-US" sz="3000" dirty="0" smtClean="0"/>
              <a:t>generally assumes the existence of organization-wide or subunit goals and objectives and specifies ways to achieve them. </a:t>
            </a:r>
          </a:p>
          <a:p>
            <a:pPr marL="457200" indent="-457200">
              <a:buFont typeface="Arial" panose="020B0604020202020204" pitchFamily="34" charset="0"/>
              <a:buChar char="•"/>
            </a:pPr>
            <a:r>
              <a:rPr lang="en-US" sz="3000" dirty="0" smtClean="0"/>
              <a:t>Operational planning is short-range (less than a year) planning that is designed to develop specific action steps that support the strategic and tactical plans.</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10</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Types of Planning</a:t>
            </a:r>
          </a:p>
        </p:txBody>
      </p:sp>
      <p:sp>
        <p:nvSpPr>
          <p:cNvPr id="2" name="TextBox 1"/>
          <p:cNvSpPr txBox="1"/>
          <p:nvPr/>
        </p:nvSpPr>
        <p:spPr>
          <a:xfrm>
            <a:off x="609600" y="1676400"/>
            <a:ext cx="7696200" cy="4276725"/>
          </a:xfrm>
          <a:prstGeom prst="rect">
            <a:avLst/>
          </a:prstGeom>
          <a:noFill/>
        </p:spPr>
        <p:txBody>
          <a:bodyPr wrap="square">
            <a:spAutoFit/>
          </a:bodyPr>
          <a:lstStyle/>
          <a:p>
            <a:pPr marL="0" indent="0">
              <a:buFont typeface="Arial" panose="020B0604020202020204" pitchFamily="34" charset="0"/>
              <a:buNone/>
            </a:pPr>
            <a:r>
              <a:rPr lang="en-US" sz="3200" b="1" dirty="0" smtClean="0"/>
              <a:t>Contingency Planning </a:t>
            </a:r>
          </a:p>
          <a:p>
            <a:pPr marL="457200" indent="-457200">
              <a:buFont typeface="Arial" panose="020B0604020202020204" pitchFamily="34" charset="0"/>
              <a:buChar char="•"/>
            </a:pPr>
            <a:r>
              <a:rPr lang="en-US" sz="3000" dirty="0" smtClean="0"/>
              <a:t>Also known as ‘special planning’, it is used for situations when changes cannot be foreseen. It is that ‘what if’ scenario that a business manager needs to consider so that the company does not face losses. </a:t>
            </a:r>
          </a:p>
          <a:p>
            <a:pPr marL="457200" indent="-457200">
              <a:buFont typeface="Arial" panose="020B0604020202020204" pitchFamily="34" charset="0"/>
              <a:buChar char="•"/>
            </a:pPr>
            <a:r>
              <a:rPr lang="en-US" sz="3000" dirty="0" smtClean="0"/>
              <a:t>That ‘what if’ scenario can be loss of data in a data security firm, failed product in the market, etc.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11</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Importance of Planning</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00200"/>
            <a:ext cx="7974330" cy="4030980"/>
          </a:xfrm>
          <a:prstGeom prst="rect">
            <a:avLst/>
          </a:prstGeom>
          <a:noFill/>
        </p:spPr>
        <p:txBody>
          <a:bodyPr wrap="square">
            <a:spAutoFit/>
          </a:bodyPr>
          <a:lstStyle/>
          <a:p>
            <a:pPr marL="0" indent="0">
              <a:buFont typeface="Arial" panose="020B0604020202020204" pitchFamily="34" charset="0"/>
              <a:buNone/>
            </a:pPr>
            <a:r>
              <a:rPr lang="en-US" sz="3200" b="1" dirty="0" smtClean="0"/>
              <a:t>Establishes Direction </a:t>
            </a:r>
          </a:p>
          <a:p>
            <a:pPr marL="457200" indent="-457200">
              <a:buFont typeface="Arial" panose="020B0604020202020204" pitchFamily="34" charset="0"/>
              <a:buChar char="•"/>
            </a:pPr>
            <a:r>
              <a:rPr lang="en-US" sz="3200" dirty="0" smtClean="0"/>
              <a:t>Planning is all about creating objectives and meeting them without any hassle. When you plan well, you have clarity on what it will take to achieve the goals. </a:t>
            </a:r>
          </a:p>
          <a:p>
            <a:pPr marL="457200" indent="-457200">
              <a:buFont typeface="Arial" panose="020B0604020202020204" pitchFamily="34" charset="0"/>
              <a:buChar char="•"/>
            </a:pPr>
            <a:r>
              <a:rPr lang="en-US" sz="3200" dirty="0" smtClean="0"/>
              <a:t>In a formal or informal organisation, proper planning gives the group or team direction for meeting the objectives.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12</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Importance of Planning</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00200"/>
            <a:ext cx="7974330" cy="3538220"/>
          </a:xfrm>
          <a:prstGeom prst="rect">
            <a:avLst/>
          </a:prstGeom>
          <a:noFill/>
        </p:spPr>
        <p:txBody>
          <a:bodyPr wrap="square">
            <a:spAutoFit/>
          </a:bodyPr>
          <a:lstStyle/>
          <a:p>
            <a:pPr marL="0" indent="0">
              <a:buFont typeface="Arial" panose="020B0604020202020204" pitchFamily="34" charset="0"/>
              <a:buNone/>
            </a:pPr>
            <a:r>
              <a:rPr lang="en-US" sz="3200" b="1" dirty="0" smtClean="0"/>
              <a:t>Removes Risks</a:t>
            </a:r>
          </a:p>
          <a:p>
            <a:pPr marL="457200" indent="-457200">
              <a:buFont typeface="Arial" panose="020B0604020202020204" pitchFamily="34" charset="0"/>
              <a:buChar char="•"/>
            </a:pPr>
            <a:r>
              <a:rPr lang="en-US" sz="3200" dirty="0" smtClean="0"/>
              <a:t>Planning removes risks involved in the decisions you make. Sometimes, plans are made to withstand unforeseen circumstances. </a:t>
            </a:r>
          </a:p>
          <a:p>
            <a:pPr marL="457200" indent="-457200">
              <a:buFont typeface="Arial" panose="020B0604020202020204" pitchFamily="34" charset="0"/>
              <a:buChar char="•"/>
            </a:pPr>
            <a:r>
              <a:rPr lang="en-US" sz="3200" dirty="0" smtClean="0"/>
              <a:t>By anticipating risks in the planning process, you can reduce uncertainties in the future.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13</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Importance of Planning</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00200"/>
            <a:ext cx="7974330" cy="3046095"/>
          </a:xfrm>
          <a:prstGeom prst="rect">
            <a:avLst/>
          </a:prstGeom>
          <a:noFill/>
        </p:spPr>
        <p:txBody>
          <a:bodyPr wrap="square">
            <a:spAutoFit/>
          </a:bodyPr>
          <a:lstStyle/>
          <a:p>
            <a:pPr marL="0" indent="0">
              <a:buFont typeface="Arial" panose="020B0604020202020204" pitchFamily="34" charset="0"/>
              <a:buNone/>
            </a:pPr>
            <a:r>
              <a:rPr lang="en-US" sz="3200" b="1" dirty="0" smtClean="0"/>
              <a:t>Improves Efficiency</a:t>
            </a:r>
          </a:p>
          <a:p>
            <a:pPr marL="457200" indent="-457200">
              <a:buFont typeface="Arial" panose="020B0604020202020204" pitchFamily="34" charset="0"/>
              <a:buChar char="•"/>
            </a:pPr>
            <a:r>
              <a:rPr lang="en-US" sz="3200" dirty="0" smtClean="0"/>
              <a:t>In an organisation, planning also looks into what can be done better and cost-effectively. </a:t>
            </a:r>
          </a:p>
          <a:p>
            <a:pPr marL="457200" indent="-457200">
              <a:buFont typeface="Arial" panose="020B0604020202020204" pitchFamily="34" charset="0"/>
              <a:buChar char="•"/>
            </a:pPr>
            <a:r>
              <a:rPr lang="en-US" sz="3200" dirty="0" smtClean="0"/>
              <a:t>Without planning, a department may unknowingly utilise too many resources.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14</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BBC35B-A44B-4119-B8DA-DE9E3DFADA20}" type="slidenum">
              <a:rPr kumimoji="0" lang="en-US" smtClean="0"/>
              <a:t>15</a:t>
            </a:fld>
            <a:endParaRPr kumimoji="0" lang="en-US" sz="1000" b="0">
              <a:solidFill>
                <a:schemeClr val="tx1"/>
              </a:solidFill>
            </a:endParaRPr>
          </a:p>
        </p:txBody>
      </p:sp>
      <p:pic>
        <p:nvPicPr>
          <p:cNvPr id="4" name="Content Placeholder 3" descr="1"/>
          <p:cNvPicPr>
            <a:picLocks noGrp="1" noChangeAspect="1"/>
          </p:cNvPicPr>
          <p:nvPr>
            <p:ph idx="1"/>
          </p:nvPr>
        </p:nvPicPr>
        <p:blipFill>
          <a:blip r:embed="rId2"/>
          <a:stretch>
            <a:fillRect/>
          </a:stretch>
        </p:blipFill>
        <p:spPr>
          <a:xfrm>
            <a:off x="762000" y="533400"/>
            <a:ext cx="7484110" cy="5711825"/>
          </a:xfrm>
          <a:prstGeom prst="rect">
            <a:avLst/>
          </a:prstGeom>
        </p:spPr>
      </p:pic>
    </p:spTree>
  </p:cSld>
  <p:clrMapOvr>
    <a:masterClrMapping/>
  </p:clrMapOvr>
  <p:transition spd="slow">
    <p:comb/>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609600"/>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b="1" dirty="0" smtClean="0">
                <a:solidFill>
                  <a:schemeClr val="accent2"/>
                </a:solidFill>
                <a:latin typeface="Times New Roman" panose="02020603050405020304" pitchFamily="18" charset="0"/>
                <a:cs typeface="Times New Roman" panose="02020603050405020304" pitchFamily="18" charset="0"/>
              </a:rPr>
              <a:t>Conclusion</a:t>
            </a:r>
          </a:p>
        </p:txBody>
      </p:sp>
      <p:sp>
        <p:nvSpPr>
          <p:cNvPr id="2" name="TextBox 1"/>
          <p:cNvSpPr txBox="1"/>
          <p:nvPr/>
        </p:nvSpPr>
        <p:spPr>
          <a:xfrm>
            <a:off x="533400" y="1676400"/>
            <a:ext cx="7924800" cy="2676525"/>
          </a:xfrm>
          <a:prstGeom prst="rect">
            <a:avLst/>
          </a:prstGeom>
          <a:noFill/>
        </p:spPr>
        <p:txBody>
          <a:bodyPr wrap="square">
            <a:spAutoFit/>
          </a:bodyPr>
          <a:lstStyle/>
          <a:p>
            <a:pPr marL="514350" indent="-514350">
              <a:buFont typeface="Wingdings" panose="05000000000000000000" pitchFamily="2" charset="2"/>
              <a:buChar char="ü"/>
            </a:pPr>
            <a:r>
              <a:rPr lang="en-US" sz="2800" dirty="0" smtClean="0"/>
              <a:t>Planning is the function of management that involves setting objectives and determining a course of action for achieving those objectives.</a:t>
            </a:r>
          </a:p>
          <a:p>
            <a:pPr marL="514350" indent="-514350">
              <a:buFont typeface="Wingdings" panose="05000000000000000000" pitchFamily="2" charset="2"/>
              <a:buChar char="ü"/>
            </a:pPr>
            <a:r>
              <a:rPr lang="en-US" sz="2800" dirty="0" smtClean="0"/>
              <a:t>Planning requires that managers be aware of environmental conditions facing their organization and forecast future conditions.</a:t>
            </a:r>
          </a:p>
        </p:txBody>
      </p:sp>
      <p:cxnSp>
        <p:nvCxnSpPr>
          <p:cNvPr id="5" name="Straight Connector 4"/>
          <p:cNvCxnSpPr/>
          <p:nvPr/>
        </p:nvCxnSpPr>
        <p:spPr>
          <a:xfrm>
            <a:off x="609600" y="13716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0EF9015A-DAF8-47A9-8291-B9B5A3191301}" type="slidenum">
              <a:rPr lang="en-US" altLang="en-US" sz="1400">
                <a:solidFill>
                  <a:srgbClr val="0039A6"/>
                </a:solidFill>
                <a:latin typeface="Myriad Web Pro" charset="0"/>
              </a:rPr>
              <a:t>16</a:t>
            </a:fld>
            <a:endParaRPr lang="en-US" altLang="en-US" sz="1400" dirty="0">
              <a:solidFill>
                <a:srgbClr val="0039A6"/>
              </a:solidFill>
              <a:latin typeface="Myriad Web Pro" charset="0"/>
            </a:endParaRPr>
          </a:p>
        </p:txBody>
      </p:sp>
    </p:spTree>
  </p:cSld>
  <p:clrMapOvr>
    <a:masterClrMapping/>
  </p:clrMapOvr>
  <p:transition spd="slow">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83880" cy="677108"/>
          </a:xfrm>
        </p:spPr>
        <p:txBody>
          <a:bodyPr>
            <a:normAutofit fontScale="90000"/>
          </a:bodyPr>
          <a:lstStyle/>
          <a:p>
            <a:r>
              <a:rPr lang="en-US" sz="4400" dirty="0">
                <a:solidFill>
                  <a:schemeClr val="tx1"/>
                </a:solidFill>
              </a:rPr>
              <a:t>References</a:t>
            </a:r>
          </a:p>
        </p:txBody>
      </p:sp>
      <p:sp>
        <p:nvSpPr>
          <p:cNvPr id="3" name="Content Placeholder 2"/>
          <p:cNvSpPr>
            <a:spLocks noGrp="1"/>
          </p:cNvSpPr>
          <p:nvPr>
            <p:ph idx="1"/>
          </p:nvPr>
        </p:nvSpPr>
        <p:spPr>
          <a:xfrm>
            <a:off x="152400" y="1752600"/>
            <a:ext cx="8183880" cy="1477328"/>
          </a:xfrm>
        </p:spPr>
        <p:txBody>
          <a:bodyPr>
            <a:noAutofit/>
          </a:bodyPr>
          <a:lstStyle/>
          <a:p>
            <a:pPr marL="800100" lvl="1" indent="-342900">
              <a:buFont typeface="Arial" pitchFamily="34" charset="0"/>
              <a:buChar char="•"/>
            </a:pPr>
            <a:r>
              <a:rPr lang="en-US" sz="2000" dirty="0" smtClean="0">
                <a:solidFill>
                  <a:schemeClr val="tx1">
                    <a:lumMod val="75000"/>
                    <a:lumOff val="25000"/>
                  </a:schemeClr>
                </a:solidFill>
              </a:rPr>
              <a:t>Google.com</a:t>
            </a:r>
          </a:p>
          <a:p>
            <a:pPr marL="800100" lvl="1" indent="-342900">
              <a:buFont typeface="Arial" pitchFamily="34" charset="0"/>
              <a:buChar char="•"/>
            </a:pPr>
            <a:r>
              <a:rPr lang="en-US" sz="2000" dirty="0" smtClean="0">
                <a:solidFill>
                  <a:schemeClr val="tx1">
                    <a:lumMod val="75000"/>
                    <a:lumOff val="25000"/>
                  </a:schemeClr>
                </a:solidFill>
              </a:rPr>
              <a:t>Wikipedia.org</a:t>
            </a:r>
          </a:p>
          <a:p>
            <a:pPr marL="800100" lvl="1" indent="-342900">
              <a:buFont typeface="Arial" pitchFamily="34" charset="0"/>
              <a:buChar char="•"/>
            </a:pPr>
            <a:r>
              <a:rPr lang="en-US" sz="2000" dirty="0" smtClean="0">
                <a:solidFill>
                  <a:schemeClr val="tx1">
                    <a:lumMod val="75000"/>
                    <a:lumOff val="25000"/>
                  </a:schemeClr>
                </a:solidFill>
              </a:rPr>
              <a:t>Studymafia.net</a:t>
            </a:r>
            <a:endParaRPr lang="en-US" sz="2000" dirty="0" smtClean="0">
              <a:solidFill>
                <a:schemeClr val="tx1">
                  <a:lumMod val="75000"/>
                  <a:lumOff val="25000"/>
                </a:schemeClr>
              </a:solidFill>
            </a:endParaRPr>
          </a:p>
          <a:p>
            <a:pPr marL="800100" lvl="1" indent="-342900">
              <a:buFont typeface="Arial" pitchFamily="34" charset="0"/>
              <a:buChar char="•"/>
            </a:pPr>
            <a:r>
              <a:rPr lang="en-US" sz="2000" dirty="0" smtClean="0">
                <a:solidFill>
                  <a:schemeClr val="tx1">
                    <a:lumMod val="75000"/>
                    <a:lumOff val="25000"/>
                  </a:schemeClr>
                </a:solidFill>
              </a:rPr>
              <a:t>Seminarppt.com</a:t>
            </a:r>
            <a:endParaRPr lang="en-US" sz="2000" dirty="0" smtClean="0">
              <a:solidFill>
                <a:schemeClr val="tx1">
                  <a:lumMod val="75000"/>
                  <a:lumOff val="25000"/>
                </a:schemeClr>
              </a:solidFill>
            </a:endParaRPr>
          </a:p>
        </p:txBody>
      </p:sp>
    </p:spTree>
    <p:extLst>
      <p:ext uri="{BB962C8B-B14F-4D97-AF65-F5344CB8AC3E}">
        <p14:creationId xmlns:p14="http://schemas.microsoft.com/office/powerpoint/2010/main" val="3195132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133600"/>
            <a:ext cx="5943600" cy="2514600"/>
          </a:xfrm>
          <a:noFill/>
        </p:spPr>
        <p:txBody>
          <a:bodyPr>
            <a:normAutofit fontScale="90000"/>
          </a:bodyPr>
          <a:lstStyle/>
          <a:p>
            <a:pPr marL="0" indent="0" algn="ctr"/>
            <a:r>
              <a:rPr lang="en-US" sz="5400" b="1" dirty="0">
                <a:solidFill>
                  <a:srgbClr val="FF0000"/>
                </a:solidFill>
              </a:rPr>
              <a:t>Thanks</a:t>
            </a:r>
            <a:br>
              <a:rPr lang="en-US" sz="5400" b="1" dirty="0">
                <a:solidFill>
                  <a:srgbClr val="FF0000"/>
                </a:solidFill>
              </a:rPr>
            </a:br>
            <a:r>
              <a:rPr lang="en-US" sz="5400" b="1" dirty="0">
                <a:solidFill>
                  <a:srgbClr val="FF0000"/>
                </a:solidFill>
              </a:rPr>
              <a:t>To </a:t>
            </a:r>
            <a:r>
              <a:rPr lang="en-US" sz="5400" b="1" dirty="0">
                <a:solidFill>
                  <a:schemeClr val="bg2">
                    <a:lumMod val="50000"/>
                  </a:schemeClr>
                </a:solidFill>
              </a:rPr>
              <a:t/>
            </a:r>
            <a:br>
              <a:rPr lang="en-US" sz="5400" b="1" dirty="0">
                <a:solidFill>
                  <a:schemeClr val="bg2">
                    <a:lumMod val="50000"/>
                  </a:schemeClr>
                </a:solidFill>
              </a:rPr>
            </a:br>
            <a:r>
              <a:rPr lang="en-US" sz="5400" b="1" dirty="0" err="1" smtClean="0">
                <a:solidFill>
                  <a:srgbClr val="0070C0"/>
                </a:solidFill>
              </a:rPr>
              <a:t>StudyMafia</a:t>
            </a:r>
            <a:r>
              <a:rPr lang="en-US" sz="5400" b="1" dirty="0" err="1" smtClean="0">
                <a:solidFill>
                  <a:schemeClr val="tx1">
                    <a:lumMod val="75000"/>
                    <a:lumOff val="25000"/>
                  </a:schemeClr>
                </a:solidFill>
              </a:rPr>
              <a:t>.Net</a:t>
            </a:r>
            <a:endParaRPr lang="en-US" sz="5400" b="1" dirty="0">
              <a:solidFill>
                <a:schemeClr val="tx1">
                  <a:lumMod val="75000"/>
                  <a:lumOff val="25000"/>
                </a:schemeClr>
              </a:solidFill>
            </a:endParaRPr>
          </a:p>
        </p:txBody>
      </p:sp>
    </p:spTree>
    <p:extLst>
      <p:ext uri="{BB962C8B-B14F-4D97-AF65-F5344CB8AC3E}">
        <p14:creationId xmlns:p14="http://schemas.microsoft.com/office/powerpoint/2010/main" val="875827548"/>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1447800" y="304800"/>
            <a:ext cx="609473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IN" altLang="en-US" sz="4400" b="1" dirty="0" smtClean="0">
                <a:solidFill>
                  <a:schemeClr val="accent2"/>
                </a:solidFill>
                <a:latin typeface="Times New Roman" panose="02020603050405020304" pitchFamily="18" charset="0"/>
                <a:cs typeface="Times New Roman" panose="02020603050405020304" pitchFamily="18" charset="0"/>
              </a:rPr>
              <a:t>Table Contents</a:t>
            </a:r>
          </a:p>
        </p:txBody>
      </p:sp>
      <p:sp>
        <p:nvSpPr>
          <p:cNvPr id="71685" name="Content Placeholder 2"/>
          <p:cNvSpPr txBox="1"/>
          <p:nvPr/>
        </p:nvSpPr>
        <p:spPr bwMode="auto">
          <a:xfrm>
            <a:off x="533400" y="1600200"/>
            <a:ext cx="82296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buClr>
                <a:srgbClr val="0039A6"/>
              </a:buClr>
              <a:buFont typeface="Wingdings" panose="05000000000000000000" charset="0"/>
              <a:buChar char="ü"/>
            </a:pPr>
            <a:r>
              <a:rPr lang="en-IN" altLang="en-US" sz="2600" dirty="0">
                <a:latin typeface="Times New Roman" panose="02020603050405020304" pitchFamily="18" charset="0"/>
                <a:cs typeface="Times New Roman" panose="02020603050405020304" pitchFamily="18" charset="0"/>
              </a:rPr>
              <a:t>Definition</a:t>
            </a:r>
          </a:p>
          <a:p>
            <a:pPr lvl="1" eaLnBrk="1" hangingPunct="1">
              <a:buClr>
                <a:srgbClr val="0039A6"/>
              </a:buClr>
              <a:buFont typeface="Wingdings" panose="05000000000000000000" charset="0"/>
              <a:buChar char="ü"/>
            </a:pPr>
            <a:r>
              <a:rPr lang="en-IN" altLang="en-US" sz="2600" dirty="0">
                <a:latin typeface="Times New Roman" panose="02020603050405020304" pitchFamily="18" charset="0"/>
                <a:cs typeface="Times New Roman" panose="02020603050405020304" pitchFamily="18" charset="0"/>
              </a:rPr>
              <a:t>Introduction</a:t>
            </a:r>
          </a:p>
          <a:p>
            <a:pPr lvl="1" eaLnBrk="1" hangingPunct="1">
              <a:buClr>
                <a:srgbClr val="0039A6"/>
              </a:buClr>
              <a:buFont typeface="Wingdings" panose="05000000000000000000" charset="0"/>
              <a:buChar char="ü"/>
            </a:pPr>
            <a:r>
              <a:rPr lang="en-IN" sz="2600" dirty="0">
                <a:latin typeface="Times New Roman" panose="02020603050405020304" pitchFamily="18" charset="0"/>
                <a:cs typeface="Times New Roman" panose="02020603050405020304" pitchFamily="18" charset="0"/>
              </a:rPr>
              <a:t>About Planning in Management</a:t>
            </a:r>
          </a:p>
          <a:p>
            <a:pPr lvl="1" eaLnBrk="1" hangingPunct="1">
              <a:buClr>
                <a:srgbClr val="0039A6"/>
              </a:buClr>
              <a:buFont typeface="Wingdings" panose="05000000000000000000" charset="0"/>
              <a:buChar char="ü"/>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Types of Planning</a:t>
            </a:r>
          </a:p>
          <a:p>
            <a:pPr lvl="1" eaLnBrk="1" hangingPunct="1">
              <a:buClr>
                <a:srgbClr val="0039A6"/>
              </a:buClr>
              <a:buFont typeface="Wingdings" panose="05000000000000000000" charset="0"/>
              <a:buChar char="ü"/>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Importance of Planning</a:t>
            </a:r>
          </a:p>
          <a:p>
            <a:pPr lvl="1" eaLnBrk="1" hangingPunct="1">
              <a:buClr>
                <a:srgbClr val="0039A6"/>
              </a:buClr>
              <a:buFont typeface="Wingdings" panose="05000000000000000000" charset="0"/>
              <a:buChar char="ü"/>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Conclusion</a:t>
            </a:r>
            <a:endParaRPr lang="en-IN" altLang="en-US" sz="2600" dirty="0" smtClean="0">
              <a:solidFill>
                <a:schemeClr val="tx1"/>
              </a:solidFill>
              <a:latin typeface="Times New Roman" panose="02020603050405020304" pitchFamily="18" charset="0"/>
              <a:cs typeface="Times New Roman" panose="02020603050405020304" pitchFamily="18" charset="0"/>
            </a:endParaRPr>
          </a:p>
          <a:p>
            <a:pPr lvl="1" eaLnBrk="1" hangingPunct="1">
              <a:buClr>
                <a:srgbClr val="0039A6"/>
              </a:buClr>
              <a:buFont typeface="Wingdings" panose="05000000000000000000" charset="0"/>
              <a:buChar char="ü"/>
            </a:pPr>
            <a:endParaRPr lang="en-US" altLang="en-US" sz="2600" dirty="0" smtClean="0">
              <a:solidFill>
                <a:schemeClr val="tx1"/>
              </a:solidFill>
              <a:latin typeface="Times New Roman" panose="02020603050405020304" pitchFamily="18" charset="0"/>
              <a:cs typeface="Times New Roman" panose="02020603050405020304" pitchFamily="18" charset="0"/>
            </a:endParaRPr>
          </a:p>
          <a:p>
            <a:pPr lvl="1" eaLnBrk="1" hangingPunct="1">
              <a:buClr>
                <a:srgbClr val="0039A6"/>
              </a:buClr>
              <a:buFont typeface="Wingdings" panose="05000000000000000000" charset="0"/>
              <a:buChar char="ü"/>
            </a:pPr>
            <a:endParaRPr lang="en-IN" altLang="en-US" sz="2600" dirty="0">
              <a:latin typeface="Times New Roman" panose="02020603050405020304" pitchFamily="18" charset="0"/>
              <a:cs typeface="Times New Roman" panose="02020603050405020304" pitchFamily="18" charset="0"/>
            </a:endParaRPr>
          </a:p>
          <a:p>
            <a:pPr lvl="1" eaLnBrk="1" hangingPunct="1">
              <a:buClr>
                <a:srgbClr val="0039A6"/>
              </a:buClr>
              <a:buNone/>
            </a:pPr>
            <a:endParaRPr lang="en-IN" altLang="en-US" sz="2600" dirty="0">
              <a:latin typeface="Times New Roman" panose="02020603050405020304" pitchFamily="18" charset="0"/>
              <a:cs typeface="Times New Roman" panose="02020603050405020304" pitchFamily="18" charset="0"/>
            </a:endParaRPr>
          </a:p>
        </p:txBody>
      </p:sp>
      <p:sp>
        <p:nvSpPr>
          <p:cNvPr id="71686"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2</a:t>
            </a:fld>
            <a:endParaRPr lang="en-US" altLang="en-US" sz="1400" dirty="0">
              <a:solidFill>
                <a:srgbClr val="0039A6"/>
              </a:solidFill>
              <a:latin typeface="Myriad Web Pro" charset="0"/>
            </a:endParaRPr>
          </a:p>
        </p:txBody>
      </p:sp>
    </p:spTree>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2206625" y="638175"/>
            <a:ext cx="47402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b="1" dirty="0" smtClean="0">
                <a:solidFill>
                  <a:schemeClr val="accent2"/>
                </a:solidFill>
                <a:latin typeface="Times New Roman" panose="02020603050405020304" pitchFamily="18" charset="0"/>
                <a:cs typeface="Times New Roman" panose="02020603050405020304" pitchFamily="18" charset="0"/>
              </a:rPr>
              <a:t>Definition</a:t>
            </a:r>
            <a:endParaRPr lang="en-US" altLang="en-US" sz="3600" b="1" dirty="0">
              <a:solidFill>
                <a:schemeClr val="accent2"/>
              </a:solidFill>
              <a:latin typeface="Times New Roman" panose="02020603050405020304" pitchFamily="18" charset="0"/>
              <a:cs typeface="Times New Roman" panose="02020603050405020304" pitchFamily="18" charset="0"/>
            </a:endParaRPr>
          </a:p>
        </p:txBody>
      </p:sp>
      <p:sp>
        <p:nvSpPr>
          <p:cNvPr id="71685" name="Content Placeholder 2"/>
          <p:cNvSpPr txBox="1"/>
          <p:nvPr/>
        </p:nvSpPr>
        <p:spPr bwMode="auto">
          <a:xfrm>
            <a:off x="379730" y="1603375"/>
            <a:ext cx="407289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IN" sz="3000" b="1" dirty="0" smtClean="0"/>
              <a:t>    </a:t>
            </a:r>
            <a:r>
              <a:rPr sz="3000" b="1" dirty="0" smtClean="0"/>
              <a:t>Planning is the function of management that involves setting objectives and determining a course of action for achieving those objectives. </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3</a:t>
            </a:fld>
            <a:endParaRPr lang="en-US" altLang="en-US" sz="1400" dirty="0">
              <a:solidFill>
                <a:srgbClr val="0039A6"/>
              </a:solidFill>
              <a:latin typeface="Myriad Web Pro" charset="0"/>
            </a:endParaRPr>
          </a:p>
        </p:txBody>
      </p:sp>
      <p:cxnSp>
        <p:nvCxnSpPr>
          <p:cNvPr id="6" name="Straight Connector 5"/>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pic>
        <p:nvPicPr>
          <p:cNvPr id="4" name="Picture 3" descr="Planning"/>
          <p:cNvPicPr>
            <a:picLocks noChangeAspect="1"/>
          </p:cNvPicPr>
          <p:nvPr/>
        </p:nvPicPr>
        <p:blipFill>
          <a:blip r:embed="rId3"/>
          <a:stretch>
            <a:fillRect/>
          </a:stretch>
        </p:blipFill>
        <p:spPr>
          <a:xfrm>
            <a:off x="4876800" y="2057400"/>
            <a:ext cx="3941445" cy="3190875"/>
          </a:xfrm>
          <a:prstGeom prst="rect">
            <a:avLst/>
          </a:prstGeom>
        </p:spPr>
      </p:pic>
    </p:spTree>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1295400" y="609600"/>
            <a:ext cx="6191885"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IN" altLang="en-US" b="1" dirty="0" smtClean="0">
                <a:solidFill>
                  <a:schemeClr val="accent2"/>
                </a:solidFill>
                <a:latin typeface="Times New Roman" panose="02020603050405020304" pitchFamily="18" charset="0"/>
                <a:cs typeface="Times New Roman" panose="02020603050405020304" pitchFamily="18" charset="0"/>
              </a:rPr>
              <a:t>About Planning in Management</a:t>
            </a:r>
          </a:p>
        </p:txBody>
      </p:sp>
      <p:sp>
        <p:nvSpPr>
          <p:cNvPr id="71685" name="Content Placeholder 2"/>
          <p:cNvSpPr txBox="1"/>
          <p:nvPr/>
        </p:nvSpPr>
        <p:spPr bwMode="auto">
          <a:xfrm>
            <a:off x="727075" y="1596390"/>
            <a:ext cx="813054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dirty="0" smtClean="0"/>
              <a:t>Planning requires that managers be aware of environmental conditions facing their organization and forecast future conditions. It also requires that managers be good decision makers.</a:t>
            </a:r>
          </a:p>
          <a:p>
            <a:r>
              <a:rPr lang="en-US" dirty="0" smtClean="0"/>
              <a:t>Planners must then attempt to forecast future conditions. These forecasts form the basis for planning.</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4</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
        <p:nvSpPr>
          <p:cNvPr id="2" name="Text Box 1"/>
          <p:cNvSpPr txBox="1"/>
          <p:nvPr/>
        </p:nvSpPr>
        <p:spPr>
          <a:xfrm>
            <a:off x="7315200" y="6019800"/>
            <a:ext cx="868680" cy="368300"/>
          </a:xfrm>
          <a:prstGeom prst="rect">
            <a:avLst/>
          </a:prstGeom>
          <a:noFill/>
        </p:spPr>
        <p:txBody>
          <a:bodyPr wrap="none" rtlCol="0" anchor="t">
            <a:spAutoFit/>
          </a:bodyPr>
          <a:lstStyle/>
          <a:p>
            <a:r>
              <a:rPr lang="en-US" altLang="en-US" dirty="0" smtClean="0">
                <a:latin typeface="Times New Roman" panose="02020603050405020304"/>
                <a:cs typeface="Times New Roman" panose="02020603050405020304"/>
                <a:sym typeface="+mn-ea"/>
              </a:rPr>
              <a:t>●●●</a:t>
            </a:r>
            <a:endParaRPr lang="en-US"/>
          </a:p>
        </p:txBody>
      </p:sp>
    </p:spTree>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1295400" y="609600"/>
            <a:ext cx="6191885"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IN" altLang="en-US" b="1" dirty="0" smtClean="0">
                <a:solidFill>
                  <a:schemeClr val="accent2"/>
                </a:solidFill>
                <a:latin typeface="Times New Roman" panose="02020603050405020304" pitchFamily="18" charset="0"/>
                <a:cs typeface="Times New Roman" panose="02020603050405020304" pitchFamily="18" charset="0"/>
              </a:rPr>
              <a:t>About Planning in Management</a:t>
            </a:r>
          </a:p>
        </p:txBody>
      </p:sp>
      <p:sp>
        <p:nvSpPr>
          <p:cNvPr id="71685" name="Content Placeholder 2"/>
          <p:cNvSpPr txBox="1"/>
          <p:nvPr/>
        </p:nvSpPr>
        <p:spPr bwMode="auto">
          <a:xfrm>
            <a:off x="727075" y="1596390"/>
            <a:ext cx="813054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dirty="0" smtClean="0"/>
              <a:t>Planning is a process consisting of several steps. </a:t>
            </a:r>
          </a:p>
          <a:p>
            <a:r>
              <a:rPr lang="en-US" dirty="0" smtClean="0"/>
              <a:t>The process begins with environmental scanning which simply means that planners must be aware of the critical contingencies facing their organization in terms of economic conditions, their competitors, and their customers.</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5</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
        <p:nvSpPr>
          <p:cNvPr id="2" name="Text Box 1"/>
          <p:cNvSpPr txBox="1"/>
          <p:nvPr/>
        </p:nvSpPr>
        <p:spPr>
          <a:xfrm>
            <a:off x="7162800" y="6019800"/>
            <a:ext cx="868680" cy="368300"/>
          </a:xfrm>
          <a:prstGeom prst="rect">
            <a:avLst/>
          </a:prstGeom>
          <a:noFill/>
        </p:spPr>
        <p:txBody>
          <a:bodyPr wrap="none" rtlCol="0" anchor="t">
            <a:spAutoFit/>
          </a:bodyPr>
          <a:lstStyle/>
          <a:p>
            <a:r>
              <a:rPr lang="en-US" altLang="en-US" dirty="0" smtClean="0">
                <a:latin typeface="Times New Roman" panose="02020603050405020304"/>
                <a:cs typeface="Times New Roman" panose="02020603050405020304"/>
                <a:sym typeface="+mn-ea"/>
              </a:rPr>
              <a:t>●●●</a:t>
            </a:r>
            <a:endParaRPr lang="en-US"/>
          </a:p>
        </p:txBody>
      </p:sp>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1295400" y="609600"/>
            <a:ext cx="6191885"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IN" altLang="en-US" b="1" dirty="0" smtClean="0">
                <a:solidFill>
                  <a:schemeClr val="accent2"/>
                </a:solidFill>
                <a:latin typeface="Times New Roman" panose="02020603050405020304" pitchFamily="18" charset="0"/>
                <a:cs typeface="Times New Roman" panose="02020603050405020304" pitchFamily="18" charset="0"/>
              </a:rPr>
              <a:t>About Planning in Management</a:t>
            </a:r>
          </a:p>
        </p:txBody>
      </p:sp>
      <p:sp>
        <p:nvSpPr>
          <p:cNvPr id="71685" name="Content Placeholder 2"/>
          <p:cNvSpPr txBox="1"/>
          <p:nvPr/>
        </p:nvSpPr>
        <p:spPr bwMode="auto">
          <a:xfrm>
            <a:off x="727075" y="1596390"/>
            <a:ext cx="793559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sz="3000" dirty="0" smtClean="0"/>
              <a:t>Planners must establish objectives, which are statements of what needs to be achieved and when. Planners must then identify alternative courses of action for achieving objectives.</a:t>
            </a:r>
          </a:p>
          <a:p>
            <a:r>
              <a:rPr lang="en-US" sz="3000" dirty="0" smtClean="0"/>
              <a:t>After evaluating the various alternatives, planners must make decisions about the best courses of action for achieving objectives. They must then formulate necessary steps and ensure effective implementation of plans.</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6</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7</a:t>
            </a:fld>
            <a:endParaRPr lang="en-US" altLang="en-US" sz="1400" dirty="0">
              <a:solidFill>
                <a:srgbClr val="0039A6"/>
              </a:solidFill>
              <a:latin typeface="Myriad Web Pro" charset="0"/>
            </a:endParaRPr>
          </a:p>
        </p:txBody>
      </p:sp>
      <p:pic>
        <p:nvPicPr>
          <p:cNvPr id="3" name="Picture 2" descr="characteristics-of-planning"/>
          <p:cNvPicPr>
            <a:picLocks noChangeAspect="1"/>
          </p:cNvPicPr>
          <p:nvPr/>
        </p:nvPicPr>
        <p:blipFill>
          <a:blip r:embed="rId3"/>
          <a:stretch>
            <a:fillRect/>
          </a:stretch>
        </p:blipFill>
        <p:spPr>
          <a:xfrm>
            <a:off x="1066800" y="381000"/>
            <a:ext cx="6348095" cy="6221730"/>
          </a:xfrm>
          <a:prstGeom prst="rect">
            <a:avLst/>
          </a:prstGeom>
        </p:spPr>
      </p:pic>
    </p:spTree>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Types of Planning</a:t>
            </a:r>
          </a:p>
        </p:txBody>
      </p:sp>
      <p:sp>
        <p:nvSpPr>
          <p:cNvPr id="2" name="TextBox 1"/>
          <p:cNvSpPr txBox="1"/>
          <p:nvPr/>
        </p:nvSpPr>
        <p:spPr>
          <a:xfrm>
            <a:off x="609600" y="1676400"/>
            <a:ext cx="7696200" cy="3538220"/>
          </a:xfrm>
          <a:prstGeom prst="rect">
            <a:avLst/>
          </a:prstGeom>
          <a:noFill/>
        </p:spPr>
        <p:txBody>
          <a:bodyPr wrap="square">
            <a:spAutoFit/>
          </a:bodyPr>
          <a:lstStyle/>
          <a:p>
            <a:pPr marL="0" indent="0">
              <a:buFont typeface="Arial" panose="020B0604020202020204" pitchFamily="34" charset="0"/>
              <a:buNone/>
            </a:pPr>
            <a:r>
              <a:rPr lang="en-US" sz="3200" b="1" dirty="0" smtClean="0"/>
              <a:t>Strategic planning</a:t>
            </a:r>
          </a:p>
          <a:p>
            <a:pPr marL="457200" indent="-457200">
              <a:buFont typeface="Arial" panose="020B0604020202020204" pitchFamily="34" charset="0"/>
              <a:buChar char="•"/>
            </a:pPr>
            <a:r>
              <a:rPr lang="en-IN" altLang="en-US" sz="3200" dirty="0" smtClean="0"/>
              <a:t>It</a:t>
            </a:r>
            <a:r>
              <a:rPr lang="en-US" sz="3200" dirty="0" smtClean="0"/>
              <a:t> involves analyzing competitive opportunities and threats, as well as the strengths and weaknesses of the organization, and then determining how to position the organization to compete effectively in their environment.</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8</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Types of Planning</a:t>
            </a:r>
          </a:p>
        </p:txBody>
      </p:sp>
      <p:sp>
        <p:nvSpPr>
          <p:cNvPr id="2" name="TextBox 1"/>
          <p:cNvSpPr txBox="1"/>
          <p:nvPr/>
        </p:nvSpPr>
        <p:spPr>
          <a:xfrm>
            <a:off x="609600" y="1676400"/>
            <a:ext cx="7696200" cy="3538220"/>
          </a:xfrm>
          <a:prstGeom prst="rect">
            <a:avLst/>
          </a:prstGeom>
          <a:noFill/>
        </p:spPr>
        <p:txBody>
          <a:bodyPr wrap="square">
            <a:spAutoFit/>
          </a:bodyPr>
          <a:lstStyle/>
          <a:p>
            <a:pPr marL="0" indent="0">
              <a:buFont typeface="Arial" panose="020B0604020202020204" pitchFamily="34" charset="0"/>
              <a:buNone/>
            </a:pPr>
            <a:r>
              <a:rPr lang="en-US" sz="3200" b="1" dirty="0" smtClean="0"/>
              <a:t>Tactical planning </a:t>
            </a:r>
          </a:p>
          <a:p>
            <a:pPr marL="457200" indent="-457200">
              <a:buFont typeface="Arial" panose="020B0604020202020204" pitchFamily="34" charset="0"/>
              <a:buChar char="•"/>
            </a:pPr>
            <a:r>
              <a:rPr lang="en-IN" altLang="en-US" sz="3200" dirty="0" smtClean="0"/>
              <a:t>It </a:t>
            </a:r>
            <a:r>
              <a:rPr lang="en-US" sz="3200" dirty="0" smtClean="0"/>
              <a:t>is intermediate-range (one to three years) planning that is designed to develop relatively concrete and specific means to implement the strategic plan. </a:t>
            </a:r>
          </a:p>
          <a:p>
            <a:pPr marL="457200" indent="-457200">
              <a:buFont typeface="Arial" panose="020B0604020202020204" pitchFamily="34" charset="0"/>
              <a:buChar char="•"/>
            </a:pPr>
            <a:r>
              <a:rPr lang="en-US" sz="3200" dirty="0" smtClean="0"/>
              <a:t>Middle-level managers often engage in tactical planning.</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9</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theme/theme1.xml><?xml version="1.0" encoding="utf-8"?>
<a:theme xmlns:a="http://schemas.openxmlformats.org/drawingml/2006/main" name="7_SEPDPO">
  <a:themeElements>
    <a:clrScheme name="OSELS Light PPT Colors">
      <a:dk1>
        <a:srgbClr val="0039A6"/>
      </a:dk1>
      <a:lt1>
        <a:srgbClr val="FFFFFF"/>
      </a:lt1>
      <a:dk2>
        <a:srgbClr val="3077FF"/>
      </a:dk2>
      <a:lt2>
        <a:srgbClr val="4B4B4B"/>
      </a:lt2>
      <a:accent1>
        <a:srgbClr val="0039A6"/>
      </a:accent1>
      <a:accent2>
        <a:srgbClr val="9E302D"/>
      </a:accent2>
      <a:accent3>
        <a:srgbClr val="5B8F22"/>
      </a:accent3>
      <a:accent4>
        <a:srgbClr val="532E60"/>
      </a:accent4>
      <a:accent5>
        <a:srgbClr val="FDC82F"/>
      </a:accent5>
      <a:accent6>
        <a:srgbClr val="0CC6DE"/>
      </a:accent6>
      <a:hlink>
        <a:srgbClr val="002060"/>
      </a:hlink>
      <a:folHlink>
        <a:srgbClr val="0053F2"/>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6CCFF"/>
        </a:solidFill>
        <a:ln w="9525">
          <a:miter lim="800000"/>
        </a:ln>
      </a:spPr>
      <a:bodyPr wrap="none" rtlCol="0" anchor="ctr">
        <a:flatTx/>
      </a:bodyPr>
      <a:lstStyle>
        <a:defPPr algn="ctr">
          <a:defRPr sz="1200" b="1" dirty="0">
            <a:solidFill>
              <a:schemeClr val="bg1"/>
            </a:solidFill>
            <a:latin typeface="Tahoma" panose="020B0604030504040204" pitchFamily="34" charset="0"/>
          </a:defRPr>
        </a:defPPr>
      </a:lstStyle>
    </a:spDef>
    <a:lnDef>
      <a:spPr>
        <a:ln w="22225">
          <a:solidFill>
            <a:srgbClr val="0A0A0A"/>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ue Waves">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663</Words>
  <Application>Microsoft Office PowerPoint</Application>
  <PresentationFormat>On-screen Show (4:3)</PresentationFormat>
  <Paragraphs>215</Paragraphs>
  <Slides>18</Slides>
  <Notes>15</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7_SEPDPO</vt:lpstr>
      <vt:lpstr>Blue Waves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Thanks To  StudyMafia.Net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PANDITA</dc:creator>
  <cp:lastModifiedBy>CRP</cp:lastModifiedBy>
  <cp:revision>912</cp:revision>
  <cp:lastPrinted>2014-09-05T11:57:00Z</cp:lastPrinted>
  <dcterms:created xsi:type="dcterms:W3CDTF">2014-04-08T13:15:00Z</dcterms:created>
  <dcterms:modified xsi:type="dcterms:W3CDTF">2024-03-24T15:57:52Z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FDDD25F64CAE4565AD0A8380666E8644</vt:lpwstr>
  </property>
  <property fmtid="{D5CDD505-2E9C-101B-9397-08002B2CF9AE}" pid="3" name="KSOProductBuildVer">
    <vt:lpwstr>1033-11.2.0.11440</vt:lpwstr>
  </property>
</Properties>
</file>