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8" r:id="rId2"/>
    <p:sldId id="279" r:id="rId3"/>
    <p:sldId id="257" r:id="rId4"/>
    <p:sldId id="273" r:id="rId5"/>
    <p:sldId id="258" r:id="rId6"/>
    <p:sldId id="259" r:id="rId7"/>
    <p:sldId id="260" r:id="rId8"/>
    <p:sldId id="261" r:id="rId9"/>
    <p:sldId id="262" r:id="rId10"/>
    <p:sldId id="269" r:id="rId11"/>
    <p:sldId id="270" r:id="rId12"/>
    <p:sldId id="271" r:id="rId13"/>
    <p:sldId id="272" r:id="rId14"/>
    <p:sldId id="276" r:id="rId15"/>
    <p:sldId id="277" r:id="rId16"/>
    <p:sldId id="274" r:id="rId17"/>
    <p:sldId id="263" r:id="rId18"/>
    <p:sldId id="264" r:id="rId19"/>
    <p:sldId id="265" r:id="rId20"/>
    <p:sldId id="27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33BE59-A897-46FD-990F-05FC80136114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DA571F-2968-4A10-BC4A-08E0C15BC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581B2A-A85E-4AA9-A333-6B037A8CF6A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C011E1F4-477C-463B-9EC7-84C1FACE193A}" type="slidenum">
              <a:rPr lang="en-US" sz="1200">
                <a:latin typeface="Times New Roman" pitchFamily="18" charset="0"/>
              </a:rPr>
              <a:pPr algn="r" eaLnBrk="0" hangingPunct="0"/>
              <a:t>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89A9C-CB4B-451F-B62C-61CFE60A8ECA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F4CAD-6A74-4CB6-87F3-88864F477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C3DDF-ECFE-424A-AC76-4704A5BC796E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82048-38E7-4E7D-B243-E53761CC3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D2416-69FD-4202-B4A8-2A4BBB7929FA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0AEEC-3FB3-41F7-85AB-D82906AD8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51E3-5F07-465A-8F60-4292C113614D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3A902-2F97-4A41-AE08-E4F5A507A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C45E3-5217-49F7-B68D-F9AC5BE5B860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2D578-FF8A-4A86-A54E-66EF92FE1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C23A0-3B44-40E1-B9B4-0F0143F07520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47492-22EE-48CB-BA4C-31E72B32D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52088-BCBE-43F8-B7F3-302FEBF092ED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8A199-110C-4E34-AC49-5F6F64B3C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68E3D-E350-4FCA-9516-D4F70438A188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31B2-9B2C-4B1B-A0ED-5E6A24769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CAC1-6894-4124-B808-1BC7A10B538A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A04DA-948A-43CE-B976-AC5738C38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0E808-068A-462C-8A6B-FE5B2EC31230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CBFD-44CC-401A-B7A0-84A555B32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AA8EE-961A-4FA8-A4CC-C225E84FCF0C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3837E-9B52-4CFF-B540-FAE6CA5A4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C33FB2-56AC-4AC4-B995-B3735FAD3C8D}" type="datetimeFigureOut">
              <a:rPr lang="en-US"/>
              <a:pPr>
                <a:defRPr/>
              </a:pPr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91429E-D015-44B2-8E81-A6CF2DF67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7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03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strip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93725"/>
            <a:ext cx="7620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457200" y="7620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6000">
                <a:latin typeface="Verdana" pitchFamily="34" charset="0"/>
              </a:rPr>
              <a:t>www.studymafia.org</a:t>
            </a:r>
            <a:endParaRPr lang="en-US" sz="6000">
              <a:latin typeface="Tahoma" pitchFamily="34" charset="0"/>
            </a:endParaRP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533400" y="5181600"/>
            <a:ext cx="86106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Submitted To:				              Submitted By: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www.studymafia.org                                                           www.studymafia.org               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2209800"/>
            <a:ext cx="3733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600" b="1">
                <a:latin typeface="Times New Roman" pitchFamily="18" charset="0"/>
              </a:rPr>
              <a:t>Seminar</a:t>
            </a:r>
          </a:p>
          <a:p>
            <a:pPr algn="ctr" eaLnBrk="0" hangingPunct="0"/>
            <a:r>
              <a:rPr lang="en-US" sz="3600" b="1">
                <a:latin typeface="Times New Roman" pitchFamily="18" charset="0"/>
              </a:rPr>
              <a:t> On</a:t>
            </a:r>
          </a:p>
          <a:p>
            <a:pPr algn="ctr" eaLnBrk="0" hangingPunct="0"/>
            <a:r>
              <a:rPr lang="en-US" sz="36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BIOMETRICES</a:t>
            </a:r>
            <a:endParaRPr lang="en-US" sz="3200">
              <a:latin typeface="Times New Roman" pitchFamily="18" charset="0"/>
            </a:endParaRPr>
          </a:p>
        </p:txBody>
      </p:sp>
      <p:pic>
        <p:nvPicPr>
          <p:cNvPr id="3079" name="Picture 4" descr="http://www.celeritime.info/_wp_generated/wpf4e0fb1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828800"/>
            <a:ext cx="45243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Biometric Devices </a:t>
            </a:r>
            <a:br>
              <a:rPr lang="en-US" dirty="0"/>
            </a:b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Iris Scanner</a:t>
            </a:r>
          </a:p>
          <a:p>
            <a:pPr eaLnBrk="1" hangingPunct="1"/>
            <a:r>
              <a:rPr lang="en-US" b="1" smtClean="0"/>
              <a:t>Fingerprint Scanner</a:t>
            </a:r>
            <a:endParaRPr lang="en-US" smtClean="0"/>
          </a:p>
          <a:p>
            <a:pPr eaLnBrk="1" hangingPunct="1"/>
            <a:r>
              <a:rPr lang="en-US" b="1" smtClean="0"/>
              <a:t>Face Camera</a:t>
            </a:r>
          </a:p>
          <a:p>
            <a:pPr eaLnBrk="1" hangingPunct="1"/>
            <a:r>
              <a:rPr lang="en-US" b="1" smtClean="0"/>
              <a:t>Retinal Scanning</a:t>
            </a:r>
          </a:p>
          <a:p>
            <a:pPr eaLnBrk="1" hangingPunct="1"/>
            <a:r>
              <a:rPr lang="en-US" b="1" smtClean="0"/>
              <a:t>DNA Matching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Iris Scanner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3315" name="Picture 2" descr="http://ariesjobs.com/wp-content/uploads/2011/10/eyelo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Fingerprint Scanner</a:t>
            </a:r>
            <a:br>
              <a:rPr lang="en-US" dirty="0"/>
            </a:br>
            <a:endParaRPr lang="en-US" dirty="0"/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40" name="Picture 2" descr="http://www.supremainc.com/mail/img_101122/img02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Face Camera</a:t>
            </a:r>
            <a:br>
              <a:rPr lang="en-US" dirty="0"/>
            </a:br>
            <a:endParaRPr lang="en-US" dirty="0"/>
          </a:p>
        </p:txBody>
      </p:sp>
      <p:pic>
        <p:nvPicPr>
          <p:cNvPr id="15363" name="Picture 2" descr="http://mms.businesswire.com/bwapps/mediaserver/ViewMedia?mgid=356461&amp;vid=4&amp;download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Retinal Scanning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6387" name="Picture 2" descr="C:\Users\SUMIT\Desktop\retinal_scan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676400"/>
            <a:ext cx="8077200" cy="4876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DNA Matching</a:t>
            </a:r>
            <a:endParaRPr lang="en-US" dirty="0"/>
          </a:p>
        </p:txBody>
      </p:sp>
      <p:pic>
        <p:nvPicPr>
          <p:cNvPr id="17411" name="Picture 4" descr="http://www.dnainheritance.kahikatea.net/egg_sper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45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Iris V/S Retina</a:t>
            </a:r>
            <a:endParaRPr lang="en-US" dirty="0"/>
          </a:p>
        </p:txBody>
      </p:sp>
      <p:pic>
        <p:nvPicPr>
          <p:cNvPr id="18435" name="Picture 2" descr="C:\Users\SUMIT\Desktop\Iris-vs-Retinal-Scanni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00200"/>
            <a:ext cx="8153400" cy="51054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Applications</a:t>
            </a:r>
            <a:br>
              <a:rPr lang="en-US" dirty="0"/>
            </a:b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Biometric Time Clocks or Biometric time and attendance systems, which are being increasingly used in various organizations to control employee timekeeping.</a:t>
            </a:r>
          </a:p>
          <a:p>
            <a:pPr eaLnBrk="1" hangingPunct="1"/>
            <a:r>
              <a:rPr lang="en-US" smtClean="0"/>
              <a:t>Biometric safes and biometric locks, provides security to the homeowners.</a:t>
            </a:r>
          </a:p>
          <a:p>
            <a:pPr eaLnBrk="1" hangingPunct="1"/>
            <a:r>
              <a:rPr lang="en-US" smtClean="0"/>
              <a:t>Biometric access control systems, providing strong security at entrances.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Increase security -Provide a convenient and low-cost additional tier of security.</a:t>
            </a:r>
          </a:p>
          <a:p>
            <a:pPr eaLnBrk="1" hangingPunct="1"/>
            <a:r>
              <a:rPr lang="en-US" smtClean="0"/>
              <a:t>Reduce password administration costs.</a:t>
            </a:r>
          </a:p>
          <a:p>
            <a:pPr eaLnBrk="1" hangingPunct="1"/>
            <a:r>
              <a:rPr lang="en-US" smtClean="0"/>
              <a:t>Replace hard-to-remember passwords which may be shared or observed.</a:t>
            </a:r>
          </a:p>
          <a:p>
            <a:pPr eaLnBrk="1" hangingPunct="1"/>
            <a:r>
              <a:rPr lang="en-US" smtClean="0"/>
              <a:t>Unequivocally link an individual to a transaction or event.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Conclusion</a:t>
            </a:r>
            <a:br>
              <a:rPr lang="en-US" dirty="0"/>
            </a:b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Biometrics can only be limited by limiting one's imagination. </a:t>
            </a:r>
          </a:p>
          <a:p>
            <a:pPr eaLnBrk="1" hangingPunct="1"/>
            <a:r>
              <a:rPr lang="en-US" smtClean="0"/>
              <a:t>Biometric technology is now being used in almost every area.</a:t>
            </a:r>
          </a:p>
          <a:p>
            <a:pPr eaLnBrk="1" hangingPunct="1"/>
            <a:r>
              <a:rPr lang="en-US" smtClean="0"/>
              <a:t>We have short listed a few highly popular applications of biometrics technology.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r>
              <a:rPr lang="en-US" smtClean="0"/>
              <a:t>What is Biometrics</a:t>
            </a:r>
          </a:p>
          <a:p>
            <a:r>
              <a:rPr lang="en-US" smtClean="0"/>
              <a:t>History</a:t>
            </a:r>
          </a:p>
          <a:p>
            <a:r>
              <a:rPr lang="en-US" smtClean="0"/>
              <a:t>Types</a:t>
            </a:r>
          </a:p>
          <a:p>
            <a:r>
              <a:rPr lang="en-US" smtClean="0"/>
              <a:t>Characteristics</a:t>
            </a:r>
          </a:p>
          <a:p>
            <a:r>
              <a:rPr lang="en-US" smtClean="0"/>
              <a:t>Biometrics Devices</a:t>
            </a:r>
          </a:p>
          <a:p>
            <a:r>
              <a:rPr lang="en-US" smtClean="0"/>
              <a:t>Application</a:t>
            </a:r>
          </a:p>
          <a:p>
            <a:r>
              <a:rPr lang="en-US" smtClean="0"/>
              <a:t>Advantages</a:t>
            </a:r>
          </a:p>
          <a:p>
            <a:r>
              <a:rPr lang="en-US" smtClean="0"/>
              <a:t>Conclusion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981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Thanks</a:t>
            </a:r>
            <a:endParaRPr lang="en-US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Introduction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Biometrics are automated methods of recognizing a person based on a physiological or behavioral characteristic.</a:t>
            </a:r>
          </a:p>
          <a:p>
            <a:pPr eaLnBrk="1" hangingPunct="1"/>
            <a:r>
              <a:rPr lang="en-US" smtClean="0"/>
              <a:t>Biometrics technologies measure a particular set of a person's vital statistics in order to determine identity.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biometric?</a:t>
            </a:r>
            <a:endParaRPr 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word "biometrics" is derived from the Greek words 'bios' and 'metric';</a:t>
            </a:r>
          </a:p>
          <a:p>
            <a:pPr eaLnBrk="1" hangingPunct="1"/>
            <a:r>
              <a:rPr lang="en-US" smtClean="0"/>
              <a:t>which means life and measurement respectively. </a:t>
            </a:r>
          </a:p>
          <a:p>
            <a:pPr eaLnBrk="1" hangingPunct="1"/>
            <a:r>
              <a:rPr lang="en-US" smtClean="0"/>
              <a:t>This directly translates into "life measurement".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  History</a:t>
            </a:r>
            <a:br>
              <a:rPr lang="en-US" dirty="0"/>
            </a:b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first real biometric system was created in 1870 by french anthropologist Alphonse Bertillion and turned biometrics a distinguished field of study. </a:t>
            </a:r>
          </a:p>
          <a:p>
            <a:pPr eaLnBrk="1" hangingPunct="1"/>
            <a:r>
              <a:rPr lang="en-US" smtClean="0"/>
              <a:t>The first classification method for fingerprints was developed in 1892 by Sir. Francis Galton. The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Types of Biometrics</a:t>
            </a:r>
            <a:br>
              <a:rPr lang="en-US" dirty="0"/>
            </a:b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Behavioral Biometrics</a:t>
            </a:r>
            <a:r>
              <a:rPr lang="en-US" smtClean="0"/>
              <a:t>- Used for verification . 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b="1" smtClean="0"/>
              <a:t>Physical Biometrics</a:t>
            </a:r>
            <a:r>
              <a:rPr lang="en-US" smtClean="0"/>
              <a:t>- Used for either identification or verification.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Behavioral Biometrics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Speaker Recognition</a:t>
            </a:r>
          </a:p>
          <a:p>
            <a:pPr eaLnBrk="1" hangingPunct="1"/>
            <a:r>
              <a:rPr lang="en-US" smtClean="0"/>
              <a:t>Signature</a:t>
            </a:r>
          </a:p>
          <a:p>
            <a:pPr eaLnBrk="1" hangingPunct="1"/>
            <a:r>
              <a:rPr lang="en-US" smtClean="0"/>
              <a:t>Keystroke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Physical Biometrics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Fingerprint</a:t>
            </a:r>
          </a:p>
          <a:p>
            <a:pPr eaLnBrk="1" hangingPunct="1"/>
            <a:r>
              <a:rPr lang="en-US" smtClean="0"/>
              <a:t>Facial Recognition</a:t>
            </a:r>
          </a:p>
          <a:p>
            <a:pPr eaLnBrk="1" hangingPunct="1"/>
            <a:r>
              <a:rPr lang="en-US" smtClean="0"/>
              <a:t>Hand</a:t>
            </a:r>
          </a:p>
          <a:p>
            <a:pPr eaLnBrk="1" hangingPunct="1"/>
            <a:r>
              <a:rPr lang="en-US" smtClean="0"/>
              <a:t>Iris recognition</a:t>
            </a:r>
          </a:p>
          <a:p>
            <a:pPr eaLnBrk="1" hangingPunct="1"/>
            <a:r>
              <a:rPr lang="en-US" smtClean="0"/>
              <a:t>Vascular Patterns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Characteristics of Biometric</a:t>
            </a:r>
            <a:br>
              <a:rPr lang="en-US" dirty="0"/>
            </a:br>
            <a:endParaRPr lang="en-US" dirty="0"/>
          </a:p>
        </p:txBody>
      </p:sp>
      <p:pic>
        <p:nvPicPr>
          <p:cNvPr id="11267" name="irc_mi" descr="http://iwatchsystems.com/technical/wp-content/uploads/2011/03/Biometrics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524000"/>
            <a:ext cx="8458200" cy="5029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308</Words>
  <Application>Microsoft Office PowerPoint</Application>
  <PresentationFormat>On-screen Show (4:3)</PresentationFormat>
  <Paragraphs>69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Verdana</vt:lpstr>
      <vt:lpstr>Tahoma</vt:lpstr>
      <vt:lpstr>Times New Roman</vt:lpstr>
      <vt:lpstr>Apex</vt:lpstr>
      <vt:lpstr>Slide 1</vt:lpstr>
      <vt:lpstr>Content</vt:lpstr>
      <vt:lpstr>Introduction  </vt:lpstr>
      <vt:lpstr>What is biometric?</vt:lpstr>
      <vt:lpstr>  History </vt:lpstr>
      <vt:lpstr>Types of Biometrics </vt:lpstr>
      <vt:lpstr>Behavioral Biometrics</vt:lpstr>
      <vt:lpstr>Physical Biometrics</vt:lpstr>
      <vt:lpstr>Characteristics of Biometric </vt:lpstr>
      <vt:lpstr>Biometric Devices  </vt:lpstr>
      <vt:lpstr>Iris Scanner </vt:lpstr>
      <vt:lpstr>Fingerprint Scanner </vt:lpstr>
      <vt:lpstr>Face Camera </vt:lpstr>
      <vt:lpstr>Retinal Scanning </vt:lpstr>
      <vt:lpstr>DNA Matching</vt:lpstr>
      <vt:lpstr>Iris V/S Retina</vt:lpstr>
      <vt:lpstr>Applications </vt:lpstr>
      <vt:lpstr>Advantages</vt:lpstr>
      <vt:lpstr>Conclusion 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SUMIT</dc:creator>
  <cp:lastModifiedBy>Sumit Thakur</cp:lastModifiedBy>
  <cp:revision>10</cp:revision>
  <dcterms:created xsi:type="dcterms:W3CDTF">2014-01-27T12:30:27Z</dcterms:created>
  <dcterms:modified xsi:type="dcterms:W3CDTF">2015-01-09T10:50:26Z</dcterms:modified>
</cp:coreProperties>
</file>