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8" r:id="rId2"/>
    <p:sldId id="269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67" r:id="rId14"/>
    <p:sldId id="28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89DD5A-1D29-4B57-8C5B-10B82D4FE53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0739CD-C6F9-4493-AC8E-4ABA16BD0008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4878060F-291C-4E85-8D4F-F2D5AD61C79F}" type="slidenum">
              <a:rPr lang="en-US" sz="1200">
                <a:latin typeface="Times New Roman" pitchFamily="18" charset="0"/>
              </a:rPr>
              <a:pPr algn="r" eaLnBrk="0" hangingPunct="0"/>
              <a:t>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3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BBF5608-3517-49CC-8A42-8B22B4BA36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D8D42-7FAF-45B6-A3BB-1751890D6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5D90C5-2C4A-4658-94D6-50A4A796E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6EA6E-6022-4978-99AE-1095CC39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68FD4AF-F7A5-49D2-87F6-747F46199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8DDD8-02AA-43CF-8F26-7BB0E9553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19C2-DF5E-43CF-A86F-BBCD7EE33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9CD09-3633-4212-80B6-C63F53F9FD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A9CF6-262F-47A0-94DD-A62836B1B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35A9D-4FED-4E9C-B4FD-587CA2718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105352-7E70-4EEA-8D70-7468B91D77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AD39F86-B2E3-46B5-B027-84895A4B7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tudymafia.org/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com/" TargetMode="External"/><Relationship Id="rId2" Type="http://schemas.openxmlformats.org/officeDocument/2006/relationships/hyperlink" Target="http://www.google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udymafia.org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32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strip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593725"/>
            <a:ext cx="7620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457200" y="76200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6000" dirty="0">
                <a:solidFill>
                  <a:srgbClr val="FF0000"/>
                </a:solidFill>
                <a:latin typeface="Verdana" pitchFamily="34" charset="0"/>
                <a:hlinkClick r:id="rId5"/>
              </a:rPr>
              <a:t>www.studymafia.org</a:t>
            </a:r>
            <a:r>
              <a:rPr lang="en-US" sz="6000" dirty="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n-US" sz="6000" dirty="0">
              <a:solidFill>
                <a:srgbClr val="FF9900"/>
              </a:solidFill>
              <a:latin typeface="Tahoma" pitchFamily="34" charset="0"/>
            </a:endParaRPr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533400" y="5181600"/>
            <a:ext cx="8610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Submitted To:				              Submitted By:</a:t>
            </a:r>
          </a:p>
          <a:p>
            <a:pPr eaLnBrk="0" hangingPunct="0"/>
            <a:r>
              <a:rPr lang="en-US" b="1">
                <a:latin typeface="Times New Roman" pitchFamily="18" charset="0"/>
                <a:hlinkClick r:id="rId5"/>
              </a:rPr>
              <a:t>www.studymafia.org</a:t>
            </a:r>
            <a:r>
              <a:rPr lang="en-US" b="1">
                <a:latin typeface="Times New Roman" pitchFamily="18" charset="0"/>
              </a:rPr>
              <a:t>                                                            </a:t>
            </a:r>
            <a:r>
              <a:rPr lang="en-US" b="1">
                <a:latin typeface="Times New Roman" pitchFamily="18" charset="0"/>
                <a:hlinkClick r:id="rId5"/>
              </a:rPr>
              <a:t>www.studymafia.org</a:t>
            </a:r>
            <a:r>
              <a:rPr lang="en-US" b="1">
                <a:latin typeface="Times New Roman" pitchFamily="18" charset="0"/>
              </a:rPr>
              <a:t>                </a:t>
            </a:r>
          </a:p>
        </p:txBody>
      </p:sp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1752600" y="2362200"/>
            <a:ext cx="4953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</a:rPr>
              <a:t>Seminar </a:t>
            </a:r>
            <a:endParaRPr lang="en-US" sz="40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</a:rPr>
              <a:t>On </a:t>
            </a:r>
            <a:endParaRPr lang="en-US" sz="40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en-US" sz="4000" b="1" dirty="0" err="1">
                <a:solidFill>
                  <a:srgbClr val="FF0000"/>
                </a:solidFill>
                <a:latin typeface="+mn-lt"/>
              </a:rPr>
              <a:t>Geotextiles</a:t>
            </a:r>
            <a:endParaRPr lang="en-US" sz="4000" b="1" dirty="0">
              <a:solidFill>
                <a:srgbClr val="FF0000"/>
              </a:solidFill>
              <a:latin typeface="+mn-lt"/>
            </a:endParaRPr>
          </a:p>
          <a:p>
            <a:pPr algn="ctr" eaLnBrk="0" hangingPunct="0"/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Disadvantages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Properly installed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mattings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provide excellent erosion control but do so at relatively high cost.</a:t>
            </a:r>
          </a:p>
          <a:p>
            <a:pPr marL="457200" indent="-457200">
              <a:lnSpc>
                <a:spcPct val="90000"/>
              </a:lnSpc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Geotextiles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Mats may delay seed germination, due to reduction in soil temperature.</a:t>
            </a:r>
          </a:p>
          <a:p>
            <a:pPr marL="457200" indent="-457200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Plastic sheeting is easily vandalized, easily torn, photodegradable, and must be disposed of at a landfill.</a:t>
            </a:r>
          </a:p>
          <a:p>
            <a:pPr marL="457200" indent="-457200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Plastic results in 100% runoff, which may cause serious erosion problems in the areas receiving the increased flow.</a:t>
            </a:r>
          </a:p>
          <a:p>
            <a:pPr marL="457200" indent="-457200">
              <a:lnSpc>
                <a:spcPct val="9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Uses Of Geotextiles</a:t>
            </a:r>
            <a:r>
              <a:rPr lang="en-US" sz="3200"/>
              <a:t/>
            </a:r>
            <a:br>
              <a:rPr lang="en-US" sz="3200"/>
            </a:b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Separation </a:t>
            </a:r>
          </a:p>
          <a:p>
            <a:pPr marL="609600" indent="-6096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Stabilization  </a:t>
            </a:r>
          </a:p>
          <a:p>
            <a:pPr marL="609600" indent="-6096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Reinforcement </a:t>
            </a:r>
          </a:p>
          <a:p>
            <a:pPr marL="609600" indent="-6096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Filtration </a:t>
            </a:r>
          </a:p>
          <a:p>
            <a:pPr marL="609600" indent="-6096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Drainage </a:t>
            </a:r>
          </a:p>
          <a:p>
            <a:pPr marL="609600" indent="-6096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Moisture Barrier 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The report is unusual in that it documents the use of a geotextile type of fabric and its performance over a 35 year period.</a:t>
            </a:r>
          </a:p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The initial purpose of the test, 35 years ago, was to determine if and which fabric </a:t>
            </a:r>
            <a:r>
              <a:rPr lang="en-US" altLang="ja-JP" sz="240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would perform effectively as a geotextile in a separation application under an unpaved road. 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u="sng">
                <a:ea typeface="ＭＳ Ｐゴシック" pitchFamily="34" charset="-128"/>
              </a:rPr>
              <a:t>References</a:t>
            </a:r>
            <a:r>
              <a:rPr lang="en-US" altLang="ja-JP">
                <a:ea typeface="ＭＳ Ｐゴシック" pitchFamily="34" charset="-128"/>
              </a:rPr>
              <a:t> 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www.google.org</a:t>
            </a:r>
            <a:r>
              <a:rPr lang="en-US" dirty="0"/>
              <a:t> </a:t>
            </a:r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www.wikipedia.com</a:t>
            </a:r>
            <a:endParaRPr lang="en-US" dirty="0"/>
          </a:p>
          <a:p>
            <a:r>
              <a:rPr lang="en-US" dirty="0" smtClean="0">
                <a:hlinkClick r:id="rId4"/>
              </a:rPr>
              <a:t>www.studymafia.org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sz="6600">
                <a:latin typeface="Times New Roman" pitchFamily="18" charset="0"/>
                <a:cs typeface="Times New Roman" pitchFamily="18" charset="0"/>
              </a:rPr>
              <a:t>Thanks</a:t>
            </a:r>
            <a:r>
              <a:rPr lang="en-US" sz="400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Content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Abstract</a:t>
            </a:r>
            <a:endParaRPr lang="en-US" sz="2400" b="1" dirty="0"/>
          </a:p>
          <a:p>
            <a:pPr>
              <a:lnSpc>
                <a:spcPct val="80000"/>
              </a:lnSpc>
            </a:pPr>
            <a:r>
              <a:rPr lang="en-US" sz="2400" dirty="0"/>
              <a:t>I</a:t>
            </a:r>
            <a:r>
              <a:rPr lang="en-US" sz="2400" dirty="0" smtClean="0"/>
              <a:t>ntroduction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What </a:t>
            </a:r>
            <a:r>
              <a:rPr lang="en-US" sz="2400" dirty="0"/>
              <a:t>is  </a:t>
            </a:r>
            <a:r>
              <a:rPr lang="en-US" sz="2400" dirty="0" err="1"/>
              <a:t>Geotextiles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err="1"/>
              <a:t>Geotextiles</a:t>
            </a:r>
            <a:r>
              <a:rPr lang="en-US" sz="2400" dirty="0"/>
              <a:t> History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P</a:t>
            </a:r>
            <a:r>
              <a:rPr lang="en-US" sz="2400" dirty="0" smtClean="0"/>
              <a:t>roperties of </a:t>
            </a:r>
            <a:r>
              <a:rPr lang="en-US" sz="2400" dirty="0" err="1"/>
              <a:t>G</a:t>
            </a:r>
            <a:r>
              <a:rPr lang="en-US" sz="2400" dirty="0" err="1" smtClean="0"/>
              <a:t>eotextile</a:t>
            </a: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Types </a:t>
            </a:r>
            <a:r>
              <a:rPr lang="en-US" sz="2400" dirty="0"/>
              <a:t>of </a:t>
            </a:r>
            <a:r>
              <a:rPr lang="en-US" sz="2400" dirty="0" err="1"/>
              <a:t>Geotextiles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Functions 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Advantages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Disadvantages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Uses 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Conclusions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References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INTRODUCTION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In 1972, geotextiles were largely untested, and the site was set up as an accelerated field test to determine the comparative performances of several fabrics for use as a geotextile. 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But because the site was still accessible 35 years later, it offered an opportunity to review the ultimate potential lifetime of geotextiles in unpaved roads.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What is geotextile?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Low">
              <a:buFontTx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  "A permeable geosynthetic comprised solely of textiles. Geotextiles are used with foundation, soil, rock, earth, or any other geotechnical engineering-related material as an integral part of human-made project, structure, or system."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Geotextiles History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last some years we often hear the term «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geotextiles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» or, in a Russian manner, «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dornit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construction companies who have already used this interesting and promising material and have appraised its characteristics and properties, probably, do not know who its inventor was.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THE BASIC PROPERTIES OF GEOTEXTILE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Tensile strength </a:t>
            </a:r>
          </a:p>
          <a:p>
            <a:r>
              <a:rPr lang="en-US"/>
              <a:t>Elongation </a:t>
            </a:r>
          </a:p>
          <a:p>
            <a:r>
              <a:rPr lang="en-US"/>
              <a:t>Impact strength </a:t>
            </a:r>
          </a:p>
          <a:p>
            <a:r>
              <a:rPr lang="en-US"/>
              <a:t>Stress crack resistance </a:t>
            </a:r>
          </a:p>
          <a:p>
            <a:r>
              <a:rPr lang="en-US"/>
              <a:t>Heat resistance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Types of Geotextiles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Woven monofilament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Woven multifilament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Woven slit-film monofilament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Woven slit-film multifilament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Nonwoven continuous filament heat bonded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Nonwoven continuous filament needle-punched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Nonwoven staple needle-punched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Nonwoven resin bonded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Other woven and nonwoven combinations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Knitted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Functions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Separation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Geotextiles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will prevent two soil layers of different particle sizes from mixing with each other, as is illustrated the image below.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Drainage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Geotextiles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will efficiently collect superfluous water from structures, such as rainwater or surplus water, from the soil and discharge it.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Filtration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Geotextiles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are an ideal interface for reverse filtration in the soil adjacent to the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geotextile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Reinforcement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Heavy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geotextiles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can be used to reinforce earth structures by means of fill materials. 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Protection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Geotextiles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are an ideal protection from erosion of earth embankments by wave action, currents or repeated drawdown.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Advantages</a:t>
            </a:r>
            <a:r>
              <a:rPr lang="en-US" altLang="ja-JP" sz="4000">
                <a:ea typeface="ＭＳ Ｐゴシック" pitchFamily="34" charset="-128"/>
              </a:rPr>
              <a:t/>
            </a:r>
            <a:br>
              <a:rPr lang="en-US" altLang="ja-JP" sz="4000">
                <a:ea typeface="ＭＳ Ｐゴシック" pitchFamily="34" charset="-128"/>
              </a:rPr>
            </a:br>
            <a:endParaRPr lang="en-US" sz="40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altLang="ja-JP" sz="2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Strength-for-strength, they are lighter than woven </a:t>
            </a:r>
            <a:r>
              <a:rPr lang="en-US" altLang="ja-JP" sz="2400" dirty="0" err="1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geotextiles</a:t>
            </a:r>
            <a:r>
              <a:rPr lang="en-US" altLang="ja-JP" sz="2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using the same </a:t>
            </a:r>
            <a:r>
              <a:rPr lang="en-US" altLang="ja-JP" sz="2400" dirty="0" err="1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yarn.This</a:t>
            </a:r>
            <a:r>
              <a:rPr lang="en-US" altLang="ja-JP" sz="2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makes for easier handling and laying on site; thus transport and </a:t>
            </a:r>
            <a:r>
              <a:rPr lang="en-US" altLang="ja-JP" sz="2400" dirty="0" err="1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labour</a:t>
            </a:r>
            <a:r>
              <a:rPr lang="en-US" altLang="ja-JP" sz="2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costs are less in real terms.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ja-JP" sz="24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Knitted </a:t>
            </a:r>
            <a:r>
              <a:rPr lang="en-US" altLang="ja-JP" sz="2400" dirty="0" err="1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geotextiles</a:t>
            </a:r>
            <a:r>
              <a:rPr lang="en-US" altLang="ja-JP" sz="2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have exceptional tear strength. Additional strength can be designed and built-in to the weft direction such that a bi-axial high tensile, high strength warp/weft </a:t>
            </a:r>
            <a:r>
              <a:rPr lang="en-US" altLang="ja-JP" sz="2400" dirty="0" err="1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geotextile</a:t>
            </a:r>
            <a:r>
              <a:rPr lang="en-US" altLang="ja-JP" sz="2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becomes a reality; e.g. 500kNm warp and 500k Nm weft.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ja-JP" sz="24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Knitted </a:t>
            </a:r>
            <a:r>
              <a:rPr lang="en-US" altLang="ja-JP" sz="2400" dirty="0" err="1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geotextiles</a:t>
            </a:r>
            <a:r>
              <a:rPr lang="en-US" altLang="ja-JP" sz="2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can incorporate an additional fabric to form a true composite </a:t>
            </a:r>
            <a:r>
              <a:rPr lang="en-US" altLang="ja-JP" sz="2400" dirty="0" err="1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geotextile</a:t>
            </a:r>
            <a:r>
              <a:rPr lang="en-US" altLang="ja-JP" sz="2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, the fabric being simply knitted-in.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</TotalTime>
  <Words>585</Words>
  <Application>Microsoft Office PowerPoint</Application>
  <PresentationFormat>On-screen Show (4:3)</PresentationFormat>
  <Paragraphs>77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Verdana</vt:lpstr>
      <vt:lpstr>Tahoma</vt:lpstr>
      <vt:lpstr>Times New Roman</vt:lpstr>
      <vt:lpstr>ＭＳ Ｐゴシック</vt:lpstr>
      <vt:lpstr>Opulent</vt:lpstr>
      <vt:lpstr>Slide 1</vt:lpstr>
      <vt:lpstr>Content</vt:lpstr>
      <vt:lpstr>INTRODUCTION </vt:lpstr>
      <vt:lpstr>What is geotextile?</vt:lpstr>
      <vt:lpstr>Geotextiles History</vt:lpstr>
      <vt:lpstr>THE BASIC PROPERTIES OF GEOTEXTILE</vt:lpstr>
      <vt:lpstr>Types of Geotextiles</vt:lpstr>
      <vt:lpstr>Functions</vt:lpstr>
      <vt:lpstr>Advantages </vt:lpstr>
      <vt:lpstr>Disadvantages </vt:lpstr>
      <vt:lpstr>  Uses Of Geotextiles  </vt:lpstr>
      <vt:lpstr>Conclusion </vt:lpstr>
      <vt:lpstr>References </vt:lpstr>
      <vt:lpstr>Thanks </vt:lpstr>
    </vt:vector>
  </TitlesOfParts>
  <Company>JBB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Geotextiles</dc:title>
  <dc:creator>c s</dc:creator>
  <cp:lastModifiedBy>Sumit Thakur</cp:lastModifiedBy>
  <cp:revision>17</cp:revision>
  <dcterms:created xsi:type="dcterms:W3CDTF">2006-01-01T08:25:21Z</dcterms:created>
  <dcterms:modified xsi:type="dcterms:W3CDTF">2015-01-22T13:15:04Z</dcterms:modified>
</cp:coreProperties>
</file>