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3"/>
  </p:notesMasterIdLst>
  <p:sldIdLst>
    <p:sldId id="267" r:id="rId2"/>
    <p:sldId id="268" r:id="rId3"/>
    <p:sldId id="269" r:id="rId4"/>
    <p:sldId id="270" r:id="rId5"/>
    <p:sldId id="271" r:id="rId6"/>
    <p:sldId id="272" r:id="rId7"/>
    <p:sldId id="277" r:id="rId8"/>
    <p:sldId id="273" r:id="rId9"/>
    <p:sldId id="274" r:id="rId10"/>
    <p:sldId id="275" r:id="rId11"/>
    <p:sldId id="27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43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7DB60196-D03C-4DD6-9A9C-AA8C31C6852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DCE00BC-11DA-4D69-9D45-2A3B004690E4}" type="slidenum">
              <a:rPr lang="en-US"/>
              <a:pPr/>
              <a:t>1</a:t>
            </a:fld>
            <a:endParaRPr lang="en-US"/>
          </a:p>
        </p:txBody>
      </p:sp>
      <p:sp>
        <p:nvSpPr>
          <p:cNvPr id="1536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0" hangingPunct="0"/>
            <a:fld id="{A997D79D-62FD-4DED-8C5E-A8AA3D2671E6}" type="slidenum">
              <a:rPr lang="en-US" sz="1200">
                <a:latin typeface="Times New Roman" pitchFamily="18" charset="0"/>
              </a:rPr>
              <a:pPr algn="r" eaLnBrk="0" hangingPunct="0"/>
              <a:t>1</a:t>
            </a:fld>
            <a:endParaRPr lang="en-US" sz="1200">
              <a:latin typeface="Times New Roman" pitchFamily="18" charset="0"/>
            </a:endParaRPr>
          </a:p>
        </p:txBody>
      </p:sp>
      <p:sp>
        <p:nvSpPr>
          <p:cNvPr id="15364" name="Rectangle 2"/>
          <p:cNvSpPr>
            <a:spLocks noChangeArrowheads="1" noTextEdit="1"/>
          </p:cNvSpPr>
          <p:nvPr>
            <p:ph type="sldImg"/>
          </p:nvPr>
        </p:nvSpPr>
        <p:spPr>
          <a:ln/>
        </p:spPr>
      </p:sp>
      <p:sp>
        <p:nvSpPr>
          <p:cNvPr id="15365" name="Rectangle 3"/>
          <p:cNvSpPr>
            <a:spLocks noGrp="1" noChangeArrowheads="1"/>
          </p:cNvSpPr>
          <p:nvPr>
            <p:ph type="body" idx="1"/>
          </p:nvPr>
        </p:nvSpPr>
        <p:spPr>
          <a:noFill/>
          <a:ln/>
        </p:spPr>
        <p:txBody>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658938" y="1600200"/>
            <a:ext cx="6837362" cy="3200400"/>
            <a:chOff x="1045" y="1008"/>
            <a:chExt cx="4307" cy="2016"/>
          </a:xfrm>
        </p:grpSpPr>
        <p:sp>
          <p:nvSpPr>
            <p:cNvPr id="5" name="Oval 3"/>
            <p:cNvSpPr>
              <a:spLocks noChangeArrowheads="1"/>
            </p:cNvSpPr>
            <p:nvPr/>
          </p:nvSpPr>
          <p:spPr bwMode="hidden">
            <a:xfrm flipH="1">
              <a:off x="4392" y="1008"/>
              <a:ext cx="960" cy="960"/>
            </a:xfrm>
            <a:prstGeom prst="ellipse">
              <a:avLst/>
            </a:prstGeom>
            <a:solidFill>
              <a:schemeClr val="accent2"/>
            </a:solidFill>
            <a:ln w="9525">
              <a:noFill/>
              <a:round/>
              <a:headEnd/>
              <a:tailEnd/>
            </a:ln>
            <a:effectLst/>
          </p:spPr>
          <p:txBody>
            <a:bodyPr wrap="none" anchor="ctr"/>
            <a:lstStyle/>
            <a:p>
              <a:pPr algn="ctr">
                <a:defRPr/>
              </a:pPr>
              <a:endParaRPr lang="en-US" sz="2400">
                <a:latin typeface="Times New Roman" pitchFamily="18" charset="0"/>
              </a:endParaRPr>
            </a:p>
          </p:txBody>
        </p:sp>
        <p:sp>
          <p:nvSpPr>
            <p:cNvPr id="6" name="Oval 4"/>
            <p:cNvSpPr>
              <a:spLocks noChangeArrowheads="1"/>
            </p:cNvSpPr>
            <p:nvPr/>
          </p:nvSpPr>
          <p:spPr bwMode="hidden">
            <a:xfrm flipH="1">
              <a:off x="3264" y="1008"/>
              <a:ext cx="960" cy="960"/>
            </a:xfrm>
            <a:prstGeom prst="ellipse">
              <a:avLst/>
            </a:prstGeom>
            <a:solidFill>
              <a:schemeClr val="accent2"/>
            </a:solidFill>
            <a:ln w="9525">
              <a:noFill/>
              <a:round/>
              <a:headEnd/>
              <a:tailEnd/>
            </a:ln>
            <a:effectLst/>
          </p:spPr>
          <p:txBody>
            <a:bodyPr wrap="none" anchor="ctr"/>
            <a:lstStyle/>
            <a:p>
              <a:pPr algn="ctr">
                <a:defRPr/>
              </a:pPr>
              <a:endParaRPr lang="en-US" sz="2400">
                <a:latin typeface="Times New Roman" pitchFamily="18" charset="0"/>
              </a:endParaRPr>
            </a:p>
          </p:txBody>
        </p:sp>
        <p:sp>
          <p:nvSpPr>
            <p:cNvPr id="7" name="Oval 5"/>
            <p:cNvSpPr>
              <a:spLocks noChangeArrowheads="1"/>
            </p:cNvSpPr>
            <p:nvPr/>
          </p:nvSpPr>
          <p:spPr bwMode="hidden">
            <a:xfrm flipH="1">
              <a:off x="2136" y="1008"/>
              <a:ext cx="960" cy="960"/>
            </a:xfrm>
            <a:prstGeom prst="ellipse">
              <a:avLst/>
            </a:prstGeom>
            <a:noFill/>
            <a:ln w="28575">
              <a:solidFill>
                <a:schemeClr val="accent2"/>
              </a:solidFill>
              <a:round/>
              <a:headEnd/>
              <a:tailEnd/>
            </a:ln>
            <a:effectLst/>
          </p:spPr>
          <p:txBody>
            <a:bodyPr wrap="none" anchor="ctr"/>
            <a:lstStyle/>
            <a:p>
              <a:pPr algn="ctr">
                <a:defRPr/>
              </a:pPr>
              <a:endParaRPr lang="en-US" sz="2400">
                <a:latin typeface="Times New Roman" pitchFamily="18" charset="0"/>
              </a:endParaRPr>
            </a:p>
          </p:txBody>
        </p:sp>
        <p:sp>
          <p:nvSpPr>
            <p:cNvPr id="8" name="Oval 6"/>
            <p:cNvSpPr>
              <a:spLocks noChangeArrowheads="1"/>
            </p:cNvSpPr>
            <p:nvPr/>
          </p:nvSpPr>
          <p:spPr bwMode="hidden">
            <a:xfrm flipH="1">
              <a:off x="2136" y="2064"/>
              <a:ext cx="960" cy="960"/>
            </a:xfrm>
            <a:prstGeom prst="ellipse">
              <a:avLst/>
            </a:prstGeom>
            <a:solidFill>
              <a:schemeClr val="accent2"/>
            </a:solidFill>
            <a:ln w="28575">
              <a:noFill/>
              <a:round/>
              <a:headEnd/>
              <a:tailEnd/>
            </a:ln>
            <a:effectLst/>
          </p:spPr>
          <p:txBody>
            <a:bodyPr wrap="none" anchor="ctr"/>
            <a:lstStyle/>
            <a:p>
              <a:pPr algn="ctr">
                <a:defRPr/>
              </a:pPr>
              <a:endParaRPr lang="en-US" sz="2400">
                <a:latin typeface="Times New Roman" pitchFamily="18" charset="0"/>
              </a:endParaRPr>
            </a:p>
          </p:txBody>
        </p:sp>
        <p:sp>
          <p:nvSpPr>
            <p:cNvPr id="9" name="Oval 7"/>
            <p:cNvSpPr>
              <a:spLocks noChangeArrowheads="1"/>
            </p:cNvSpPr>
            <p:nvPr/>
          </p:nvSpPr>
          <p:spPr bwMode="hidden">
            <a:xfrm flipH="1">
              <a:off x="1045" y="2064"/>
              <a:ext cx="960" cy="960"/>
            </a:xfrm>
            <a:prstGeom prst="ellipse">
              <a:avLst/>
            </a:prstGeom>
            <a:solidFill>
              <a:schemeClr val="accent2"/>
            </a:solidFill>
            <a:ln w="9525">
              <a:noFill/>
              <a:round/>
              <a:headEnd/>
              <a:tailEnd/>
            </a:ln>
            <a:effectLst/>
          </p:spPr>
          <p:txBody>
            <a:bodyPr wrap="none" anchor="ctr"/>
            <a:lstStyle/>
            <a:p>
              <a:pPr algn="ctr">
                <a:defRPr/>
              </a:pPr>
              <a:endParaRPr lang="en-US" sz="2400">
                <a:latin typeface="Times New Roman" pitchFamily="18" charset="0"/>
              </a:endParaRPr>
            </a:p>
          </p:txBody>
        </p:sp>
        <p:sp>
          <p:nvSpPr>
            <p:cNvPr id="10" name="Oval 8"/>
            <p:cNvSpPr>
              <a:spLocks noChangeArrowheads="1"/>
            </p:cNvSpPr>
            <p:nvPr/>
          </p:nvSpPr>
          <p:spPr bwMode="hidden">
            <a:xfrm flipH="1">
              <a:off x="4392" y="2064"/>
              <a:ext cx="960" cy="960"/>
            </a:xfrm>
            <a:prstGeom prst="ellipse">
              <a:avLst/>
            </a:prstGeom>
            <a:noFill/>
            <a:ln w="28575">
              <a:solidFill>
                <a:schemeClr val="accent2"/>
              </a:solidFill>
              <a:round/>
              <a:headEnd/>
              <a:tailEnd/>
            </a:ln>
            <a:effectLst/>
          </p:spPr>
          <p:txBody>
            <a:bodyPr wrap="none" anchor="ctr"/>
            <a:lstStyle/>
            <a:p>
              <a:pPr algn="ctr">
                <a:defRPr/>
              </a:pPr>
              <a:endParaRPr lang="en-US" sz="2400">
                <a:latin typeface="Times New Roman" pitchFamily="18" charset="0"/>
              </a:endParaRPr>
            </a:p>
          </p:txBody>
        </p:sp>
      </p:grpSp>
      <p:sp>
        <p:nvSpPr>
          <p:cNvPr id="35852" name="Rectangle 12"/>
          <p:cNvSpPr>
            <a:spLocks noGrp="1" noChangeArrowheads="1"/>
          </p:cNvSpPr>
          <p:nvPr>
            <p:ph type="ctrTitle"/>
          </p:nvPr>
        </p:nvSpPr>
        <p:spPr>
          <a:xfrm>
            <a:off x="685800" y="1219200"/>
            <a:ext cx="7772400" cy="1933575"/>
          </a:xfrm>
        </p:spPr>
        <p:txBody>
          <a:bodyPr anchor="b"/>
          <a:lstStyle>
            <a:lvl1pPr algn="r">
              <a:defRPr sz="4400"/>
            </a:lvl1pPr>
          </a:lstStyle>
          <a:p>
            <a:r>
              <a:rPr lang="en-US"/>
              <a:t>Click to edit Master title style</a:t>
            </a:r>
          </a:p>
        </p:txBody>
      </p:sp>
      <p:sp>
        <p:nvSpPr>
          <p:cNvPr id="35853" name="Rectangle 13"/>
          <p:cNvSpPr>
            <a:spLocks noGrp="1" noChangeArrowheads="1"/>
          </p:cNvSpPr>
          <p:nvPr>
            <p:ph type="subTitle" idx="1"/>
          </p:nvPr>
        </p:nvSpPr>
        <p:spPr>
          <a:xfrm>
            <a:off x="2057400" y="3505200"/>
            <a:ext cx="6400800" cy="1752600"/>
          </a:xfrm>
        </p:spPr>
        <p:txBody>
          <a:bodyPr/>
          <a:lstStyle>
            <a:lvl1pPr marL="0" indent="0" algn="r">
              <a:buFont typeface="Wingdings" pitchFamily="2" charset="2"/>
              <a:buNone/>
              <a:defRPr/>
            </a:lvl1pPr>
          </a:lstStyle>
          <a:p>
            <a:r>
              <a:rPr lang="en-US"/>
              <a:t>Click to edit Master subtitle style</a:t>
            </a:r>
          </a:p>
        </p:txBody>
      </p:sp>
      <p:sp>
        <p:nvSpPr>
          <p:cNvPr id="11" name="Rectangle 9"/>
          <p:cNvSpPr>
            <a:spLocks noGrp="1" noChangeArrowheads="1"/>
          </p:cNvSpPr>
          <p:nvPr>
            <p:ph type="dt" sz="half" idx="10"/>
          </p:nvPr>
        </p:nvSpPr>
        <p:spPr/>
        <p:txBody>
          <a:bodyPr/>
          <a:lstStyle>
            <a:lvl1pPr>
              <a:defRPr smtClean="0"/>
            </a:lvl1pPr>
          </a:lstStyle>
          <a:p>
            <a:pPr>
              <a:defRPr/>
            </a:pPr>
            <a:endParaRPr lang="en-US"/>
          </a:p>
        </p:txBody>
      </p:sp>
      <p:sp>
        <p:nvSpPr>
          <p:cNvPr id="12" name="Rectangle 10"/>
          <p:cNvSpPr>
            <a:spLocks noGrp="1" noChangeArrowheads="1"/>
          </p:cNvSpPr>
          <p:nvPr>
            <p:ph type="ftr" sz="quarter" idx="11"/>
          </p:nvPr>
        </p:nvSpPr>
        <p:spPr/>
        <p:txBody>
          <a:bodyPr/>
          <a:lstStyle>
            <a:lvl1pPr>
              <a:defRPr smtClean="0"/>
            </a:lvl1pPr>
          </a:lstStyle>
          <a:p>
            <a:pPr>
              <a:defRPr/>
            </a:pPr>
            <a:endParaRPr lang="en-US"/>
          </a:p>
        </p:txBody>
      </p:sp>
      <p:sp>
        <p:nvSpPr>
          <p:cNvPr id="13" name="Rectangle 11"/>
          <p:cNvSpPr>
            <a:spLocks noGrp="1" noChangeArrowheads="1"/>
          </p:cNvSpPr>
          <p:nvPr>
            <p:ph type="sldNum" sz="quarter" idx="12"/>
          </p:nvPr>
        </p:nvSpPr>
        <p:spPr/>
        <p:txBody>
          <a:bodyPr/>
          <a:lstStyle>
            <a:lvl1pPr>
              <a:defRPr smtClean="0"/>
            </a:lvl1pPr>
          </a:lstStyle>
          <a:p>
            <a:pPr>
              <a:defRPr/>
            </a:pPr>
            <a:fld id="{6D8AE01B-6EF5-46F9-8D84-408E6E83081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6EB14D4C-1635-4591-8AFB-6526704D5F8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62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62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231A9196-AF87-40F1-A475-50D56C12A7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2BB328D4-2CFF-4367-98E9-E64E01B80ED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2716DF80-DD5B-43A5-ACBB-05951667FEF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A81DDC0A-B3E5-44C0-863F-6134A190462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FB3548B9-E537-437F-9803-404E1B3B450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26AC7F06-5B6B-4FCF-8622-274CDCE5347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F9948DF8-C0A5-4EEA-BB34-1AC8209249F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873395C8-5E56-4EA8-A8FC-9FF78198485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55576672-E007-4BF2-A499-B26EF697049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071563" y="304800"/>
            <a:ext cx="7615237" cy="1106488"/>
            <a:chOff x="675" y="192"/>
            <a:chExt cx="4797" cy="697"/>
          </a:xfrm>
        </p:grpSpPr>
        <p:sp>
          <p:nvSpPr>
            <p:cNvPr id="34819" name="Oval 3"/>
            <p:cNvSpPr>
              <a:spLocks noChangeArrowheads="1"/>
            </p:cNvSpPr>
            <p:nvPr/>
          </p:nvSpPr>
          <p:spPr bwMode="hidden">
            <a:xfrm flipH="1">
              <a:off x="3067" y="192"/>
              <a:ext cx="696" cy="696"/>
            </a:xfrm>
            <a:prstGeom prst="ellipse">
              <a:avLst/>
            </a:prstGeom>
            <a:solidFill>
              <a:schemeClr val="accent2"/>
            </a:solidFill>
            <a:ln w="28575">
              <a:noFill/>
              <a:round/>
              <a:headEnd/>
              <a:tailEnd/>
            </a:ln>
            <a:effectLst/>
          </p:spPr>
          <p:txBody>
            <a:bodyPr wrap="none" anchor="ctr"/>
            <a:lstStyle/>
            <a:p>
              <a:pPr algn="ctr">
                <a:defRPr/>
              </a:pPr>
              <a:endParaRPr lang="en-US" sz="2400">
                <a:latin typeface="Times New Roman" pitchFamily="18" charset="0"/>
              </a:endParaRPr>
            </a:p>
          </p:txBody>
        </p:sp>
        <p:sp>
          <p:nvSpPr>
            <p:cNvPr id="34820" name="Oval 4"/>
            <p:cNvSpPr>
              <a:spLocks noChangeArrowheads="1"/>
            </p:cNvSpPr>
            <p:nvPr/>
          </p:nvSpPr>
          <p:spPr bwMode="hidden">
            <a:xfrm flipH="1">
              <a:off x="4777" y="192"/>
              <a:ext cx="695" cy="696"/>
            </a:xfrm>
            <a:prstGeom prst="ellipse">
              <a:avLst/>
            </a:prstGeom>
            <a:solidFill>
              <a:schemeClr val="accent2"/>
            </a:solidFill>
            <a:ln w="28575">
              <a:noFill/>
              <a:round/>
              <a:headEnd/>
              <a:tailEnd/>
            </a:ln>
            <a:effectLst/>
          </p:spPr>
          <p:txBody>
            <a:bodyPr wrap="none" anchor="ctr"/>
            <a:lstStyle/>
            <a:p>
              <a:pPr algn="ctr">
                <a:defRPr/>
              </a:pPr>
              <a:endParaRPr lang="en-US" sz="2400">
                <a:latin typeface="Times New Roman" pitchFamily="18" charset="0"/>
              </a:endParaRPr>
            </a:p>
          </p:txBody>
        </p:sp>
        <p:sp>
          <p:nvSpPr>
            <p:cNvPr id="34821" name="Oval 5"/>
            <p:cNvSpPr>
              <a:spLocks noChangeArrowheads="1"/>
            </p:cNvSpPr>
            <p:nvPr/>
          </p:nvSpPr>
          <p:spPr bwMode="hidden">
            <a:xfrm flipH="1">
              <a:off x="675" y="193"/>
              <a:ext cx="695" cy="696"/>
            </a:xfrm>
            <a:prstGeom prst="ellipse">
              <a:avLst/>
            </a:prstGeom>
            <a:solidFill>
              <a:schemeClr val="accent2"/>
            </a:solidFill>
            <a:ln w="28575">
              <a:noFill/>
              <a:round/>
              <a:headEnd/>
              <a:tailEnd/>
            </a:ln>
            <a:effectLst/>
          </p:spPr>
          <p:txBody>
            <a:bodyPr wrap="none" anchor="ctr"/>
            <a:lstStyle/>
            <a:p>
              <a:pPr algn="ctr">
                <a:defRPr/>
              </a:pPr>
              <a:endParaRPr lang="en-US" sz="2400">
                <a:latin typeface="Times New Roman" pitchFamily="18" charset="0"/>
              </a:endParaRPr>
            </a:p>
          </p:txBody>
        </p:sp>
        <p:sp>
          <p:nvSpPr>
            <p:cNvPr id="34822" name="Oval 6"/>
            <p:cNvSpPr>
              <a:spLocks noChangeArrowheads="1"/>
            </p:cNvSpPr>
            <p:nvPr/>
          </p:nvSpPr>
          <p:spPr bwMode="hidden">
            <a:xfrm flipH="1">
              <a:off x="3984" y="192"/>
              <a:ext cx="695" cy="696"/>
            </a:xfrm>
            <a:prstGeom prst="ellipse">
              <a:avLst/>
            </a:prstGeom>
            <a:noFill/>
            <a:ln w="28575">
              <a:solidFill>
                <a:schemeClr val="accent2"/>
              </a:solidFill>
              <a:round/>
              <a:headEnd/>
              <a:tailEnd/>
            </a:ln>
            <a:effectLst/>
          </p:spPr>
          <p:txBody>
            <a:bodyPr wrap="none" anchor="ctr"/>
            <a:lstStyle/>
            <a:p>
              <a:pPr algn="ctr">
                <a:defRPr/>
              </a:pPr>
              <a:endParaRPr lang="en-US" sz="2400">
                <a:latin typeface="Times New Roman" pitchFamily="18" charset="0"/>
              </a:endParaRPr>
            </a:p>
          </p:txBody>
        </p:sp>
        <p:sp>
          <p:nvSpPr>
            <p:cNvPr id="34823" name="Oval 7"/>
            <p:cNvSpPr>
              <a:spLocks noChangeArrowheads="1"/>
            </p:cNvSpPr>
            <p:nvPr/>
          </p:nvSpPr>
          <p:spPr bwMode="hidden">
            <a:xfrm flipH="1">
              <a:off x="1486" y="192"/>
              <a:ext cx="695" cy="696"/>
            </a:xfrm>
            <a:prstGeom prst="ellipse">
              <a:avLst/>
            </a:prstGeom>
            <a:noFill/>
            <a:ln w="28575">
              <a:solidFill>
                <a:schemeClr val="accent2"/>
              </a:solidFill>
              <a:round/>
              <a:headEnd/>
              <a:tailEnd/>
            </a:ln>
            <a:effectLst/>
          </p:spPr>
          <p:txBody>
            <a:bodyPr wrap="none" anchor="ctr"/>
            <a:lstStyle/>
            <a:p>
              <a:pPr algn="ctr">
                <a:defRPr/>
              </a:pPr>
              <a:endParaRPr lang="en-US" sz="2400">
                <a:latin typeface="Times New Roman" pitchFamily="18" charset="0"/>
              </a:endParaRPr>
            </a:p>
          </p:txBody>
        </p:sp>
      </p:grpSp>
      <p:sp>
        <p:nvSpPr>
          <p:cNvPr id="1027" name="Rectangle 8"/>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25" name="Rectangle 9"/>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en-US"/>
          </a:p>
        </p:txBody>
      </p:sp>
      <p:sp>
        <p:nvSpPr>
          <p:cNvPr id="34826" name="Rectangle 1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vl1pPr>
          </a:lstStyle>
          <a:p>
            <a:pPr>
              <a:defRPr/>
            </a:pPr>
            <a:endParaRPr lang="en-US"/>
          </a:p>
        </p:txBody>
      </p:sp>
      <p:sp>
        <p:nvSpPr>
          <p:cNvPr id="34827" name="Rectangle 11"/>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pPr>
              <a:defRPr/>
            </a:pPr>
            <a:fld id="{0E01D287-076B-4136-AD4A-B8EB59ACB367}" type="slidenum">
              <a:rPr lang="en-US"/>
              <a:pPr>
                <a:defRPr/>
              </a:pPr>
              <a:t>‹#›</a:t>
            </a:fld>
            <a:endParaRPr lang="en-US"/>
          </a:p>
        </p:txBody>
      </p:sp>
      <p:sp>
        <p:nvSpPr>
          <p:cNvPr id="1031" name="Rectangle 1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73"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Arial" charset="0"/>
          <a:cs typeface="Arial" charset="0"/>
        </a:defRPr>
      </a:lvl2pPr>
      <a:lvl3pPr algn="l" rtl="0" eaLnBrk="0" fontAlgn="base" hangingPunct="0">
        <a:spcBef>
          <a:spcPct val="0"/>
        </a:spcBef>
        <a:spcAft>
          <a:spcPct val="0"/>
        </a:spcAft>
        <a:defRPr sz="3800">
          <a:solidFill>
            <a:schemeClr val="tx2"/>
          </a:solidFill>
          <a:latin typeface="Arial" charset="0"/>
          <a:cs typeface="Arial" charset="0"/>
        </a:defRPr>
      </a:lvl3pPr>
      <a:lvl4pPr algn="l" rtl="0" eaLnBrk="0" fontAlgn="base" hangingPunct="0">
        <a:spcBef>
          <a:spcPct val="0"/>
        </a:spcBef>
        <a:spcAft>
          <a:spcPct val="0"/>
        </a:spcAft>
        <a:defRPr sz="3800">
          <a:solidFill>
            <a:schemeClr val="tx2"/>
          </a:solidFill>
          <a:latin typeface="Arial" charset="0"/>
          <a:cs typeface="Arial" charset="0"/>
        </a:defRPr>
      </a:lvl4pPr>
      <a:lvl5pPr algn="l" rtl="0" eaLnBrk="0" fontAlgn="base" hangingPunct="0">
        <a:spcBef>
          <a:spcPct val="0"/>
        </a:spcBef>
        <a:spcAft>
          <a:spcPct val="0"/>
        </a:spcAft>
        <a:defRPr sz="3800">
          <a:solidFill>
            <a:schemeClr val="tx2"/>
          </a:solidFill>
          <a:latin typeface="Arial" charset="0"/>
          <a:cs typeface="Arial" charset="0"/>
        </a:defRPr>
      </a:lvl5pPr>
      <a:lvl6pPr marL="457200" algn="l" rtl="0" fontAlgn="base">
        <a:spcBef>
          <a:spcPct val="0"/>
        </a:spcBef>
        <a:spcAft>
          <a:spcPct val="0"/>
        </a:spcAft>
        <a:defRPr sz="3800">
          <a:solidFill>
            <a:schemeClr val="tx2"/>
          </a:solidFill>
          <a:latin typeface="Arial" charset="0"/>
          <a:cs typeface="Arial" charset="0"/>
        </a:defRPr>
      </a:lvl6pPr>
      <a:lvl7pPr marL="914400" algn="l" rtl="0" fontAlgn="base">
        <a:spcBef>
          <a:spcPct val="0"/>
        </a:spcBef>
        <a:spcAft>
          <a:spcPct val="0"/>
        </a:spcAft>
        <a:defRPr sz="3800">
          <a:solidFill>
            <a:schemeClr val="tx2"/>
          </a:solidFill>
          <a:latin typeface="Arial" charset="0"/>
          <a:cs typeface="Arial" charset="0"/>
        </a:defRPr>
      </a:lvl7pPr>
      <a:lvl8pPr marL="1371600" algn="l" rtl="0" fontAlgn="base">
        <a:spcBef>
          <a:spcPct val="0"/>
        </a:spcBef>
        <a:spcAft>
          <a:spcPct val="0"/>
        </a:spcAft>
        <a:defRPr sz="3800">
          <a:solidFill>
            <a:schemeClr val="tx2"/>
          </a:solidFill>
          <a:latin typeface="Arial" charset="0"/>
          <a:cs typeface="Arial" charset="0"/>
        </a:defRPr>
      </a:lvl8pPr>
      <a:lvl9pPr marL="1828800" algn="l" rtl="0" fontAlgn="base">
        <a:spcBef>
          <a:spcPct val="0"/>
        </a:spcBef>
        <a:spcAft>
          <a:spcPct val="0"/>
        </a:spcAft>
        <a:defRPr sz="38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chemeClr val="accent1"/>
        </a:buClr>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700">
          <a:solidFill>
            <a:schemeClr val="tx1"/>
          </a:solidFill>
          <a:latin typeface="+mn-lt"/>
          <a:cs typeface="+mn-cs"/>
        </a:defRPr>
      </a:lvl2pPr>
      <a:lvl3pPr marL="1143000" indent="-228600" algn="l" rtl="0" eaLnBrk="0" fontAlgn="base" hangingPunct="0">
        <a:spcBef>
          <a:spcPct val="20000"/>
        </a:spcBef>
        <a:spcAft>
          <a:spcPct val="0"/>
        </a:spcAft>
        <a:buClr>
          <a:schemeClr val="accent1"/>
        </a:buClr>
        <a:buFont typeface="Wingdings" pitchFamily="2" charset="2"/>
        <a:buChar char="l"/>
        <a:defRPr sz="2300">
          <a:solidFill>
            <a:schemeClr val="tx1"/>
          </a:solidFill>
          <a:latin typeface="+mn-lt"/>
          <a:cs typeface="+mn-cs"/>
        </a:defRPr>
      </a:lvl3pPr>
      <a:lvl4pPr marL="1600200" indent="-228600" algn="l" rtl="0" eaLnBrk="0" fontAlgn="base" hangingPunct="0">
        <a:spcBef>
          <a:spcPct val="20000"/>
        </a:spcBef>
        <a:spcAft>
          <a:spcPct val="0"/>
        </a:spcAft>
        <a:buClr>
          <a:schemeClr val="accent1"/>
        </a:buClr>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www.studymafia.org/"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http://www.studymafia.org/" TargetMode="External"/><Relationship Id="rId1" Type="http://schemas.openxmlformats.org/officeDocument/2006/relationships/slideLayout" Target="../slideLayouts/slideLayout2.xml"/><Relationship Id="rId4" Type="http://schemas.openxmlformats.org/officeDocument/2006/relationships/hyperlink" Target="http://www.wikipedia.co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logo1"/>
          <p:cNvPicPr>
            <a:picLocks noChangeAspect="1" noChangeArrowheads="1"/>
          </p:cNvPicPr>
          <p:nvPr/>
        </p:nvPicPr>
        <p:blipFill>
          <a:blip r:embed="rId3" cstate="print"/>
          <a:srcRect/>
          <a:stretch>
            <a:fillRect/>
          </a:stretch>
        </p:blipFill>
        <p:spPr bwMode="auto">
          <a:xfrm>
            <a:off x="304800" y="60325"/>
            <a:ext cx="1143000" cy="1143000"/>
          </a:xfrm>
          <a:prstGeom prst="rect">
            <a:avLst/>
          </a:prstGeom>
          <a:noFill/>
          <a:ln w="9525">
            <a:noFill/>
            <a:miter lim="800000"/>
            <a:headEnd/>
            <a:tailEnd/>
          </a:ln>
        </p:spPr>
      </p:pic>
      <p:pic>
        <p:nvPicPr>
          <p:cNvPr id="3075" name="Picture 3" descr="strip1"/>
          <p:cNvPicPr>
            <a:picLocks noChangeAspect="1" noChangeArrowheads="1"/>
          </p:cNvPicPr>
          <p:nvPr/>
        </p:nvPicPr>
        <p:blipFill>
          <a:blip r:embed="rId4" cstate="print"/>
          <a:srcRect/>
          <a:stretch>
            <a:fillRect/>
          </a:stretch>
        </p:blipFill>
        <p:spPr bwMode="auto">
          <a:xfrm>
            <a:off x="1371600" y="593725"/>
            <a:ext cx="7620000" cy="76200"/>
          </a:xfrm>
          <a:prstGeom prst="rect">
            <a:avLst/>
          </a:prstGeom>
          <a:noFill/>
          <a:ln w="9525">
            <a:noFill/>
            <a:miter lim="800000"/>
            <a:headEnd/>
            <a:tailEnd/>
          </a:ln>
        </p:spPr>
      </p:pic>
      <p:sp>
        <p:nvSpPr>
          <p:cNvPr id="3076" name="Rectangle 5"/>
          <p:cNvSpPr>
            <a:spLocks noChangeArrowheads="1"/>
          </p:cNvSpPr>
          <p:nvPr/>
        </p:nvSpPr>
        <p:spPr bwMode="auto">
          <a:xfrm>
            <a:off x="457200" y="762000"/>
            <a:ext cx="8686800" cy="1143000"/>
          </a:xfrm>
          <a:prstGeom prst="rect">
            <a:avLst/>
          </a:prstGeom>
          <a:noFill/>
          <a:ln w="9525">
            <a:noFill/>
            <a:miter lim="800000"/>
            <a:headEnd/>
            <a:tailEnd/>
          </a:ln>
        </p:spPr>
        <p:txBody>
          <a:bodyPr anchor="ctr"/>
          <a:lstStyle/>
          <a:p>
            <a:pPr algn="ctr" eaLnBrk="0" hangingPunct="0"/>
            <a:r>
              <a:rPr lang="en-US" sz="6000">
                <a:solidFill>
                  <a:srgbClr val="FF0000"/>
                </a:solidFill>
                <a:latin typeface="Verdana" pitchFamily="34" charset="0"/>
                <a:hlinkClick r:id="rId5"/>
              </a:rPr>
              <a:t>www.studymafia.org</a:t>
            </a:r>
            <a:r>
              <a:rPr lang="en-US" sz="6000">
                <a:solidFill>
                  <a:srgbClr val="FF0000"/>
                </a:solidFill>
                <a:latin typeface="Verdana" pitchFamily="34" charset="0"/>
              </a:rPr>
              <a:t> </a:t>
            </a:r>
            <a:endParaRPr lang="en-US" sz="6000">
              <a:solidFill>
                <a:srgbClr val="FF9900"/>
              </a:solidFill>
              <a:latin typeface="Tahoma" pitchFamily="34" charset="0"/>
            </a:endParaRPr>
          </a:p>
        </p:txBody>
      </p:sp>
      <p:sp>
        <p:nvSpPr>
          <p:cNvPr id="3077" name="Text Box 9"/>
          <p:cNvSpPr txBox="1">
            <a:spLocks noChangeArrowheads="1"/>
          </p:cNvSpPr>
          <p:nvPr/>
        </p:nvSpPr>
        <p:spPr bwMode="auto">
          <a:xfrm>
            <a:off x="533400" y="5181600"/>
            <a:ext cx="8610600" cy="671513"/>
          </a:xfrm>
          <a:prstGeom prst="rect">
            <a:avLst/>
          </a:prstGeom>
          <a:noFill/>
          <a:ln w="9525">
            <a:noFill/>
            <a:miter lim="800000"/>
            <a:headEnd/>
            <a:tailEnd/>
          </a:ln>
        </p:spPr>
        <p:txBody>
          <a:bodyPr>
            <a:spAutoFit/>
          </a:bodyPr>
          <a:lstStyle/>
          <a:p>
            <a:pPr eaLnBrk="0" hangingPunct="0">
              <a:spcBef>
                <a:spcPct val="50000"/>
              </a:spcBef>
            </a:pPr>
            <a:r>
              <a:rPr lang="en-US" sz="2000" b="1">
                <a:latin typeface="Times New Roman" pitchFamily="18" charset="0"/>
              </a:rPr>
              <a:t>Submitted To:				              Submitted By:</a:t>
            </a:r>
          </a:p>
          <a:p>
            <a:pPr eaLnBrk="0" hangingPunct="0"/>
            <a:r>
              <a:rPr lang="en-US" b="1">
                <a:latin typeface="Times New Roman" pitchFamily="18" charset="0"/>
                <a:hlinkClick r:id="rId5"/>
              </a:rPr>
              <a:t>www.studymafia.org</a:t>
            </a:r>
            <a:r>
              <a:rPr lang="en-US" b="1">
                <a:latin typeface="Times New Roman" pitchFamily="18" charset="0"/>
              </a:rPr>
              <a:t>                                                           </a:t>
            </a:r>
            <a:r>
              <a:rPr lang="en-US" b="1">
                <a:latin typeface="Times New Roman" pitchFamily="18" charset="0"/>
                <a:hlinkClick r:id="rId5"/>
              </a:rPr>
              <a:t>www.studymafia.org</a:t>
            </a:r>
            <a:r>
              <a:rPr lang="en-US" b="1">
                <a:latin typeface="Times New Roman" pitchFamily="18" charset="0"/>
              </a:rPr>
              <a:t>                </a:t>
            </a:r>
          </a:p>
        </p:txBody>
      </p:sp>
      <p:sp>
        <p:nvSpPr>
          <p:cNvPr id="3078" name="Rectangle 8"/>
          <p:cNvSpPr>
            <a:spLocks noChangeArrowheads="1"/>
          </p:cNvSpPr>
          <p:nvPr/>
        </p:nvSpPr>
        <p:spPr bwMode="auto">
          <a:xfrm>
            <a:off x="1752600" y="2362200"/>
            <a:ext cx="5029200" cy="1754188"/>
          </a:xfrm>
          <a:prstGeom prst="rect">
            <a:avLst/>
          </a:prstGeom>
          <a:noFill/>
          <a:ln w="9525">
            <a:noFill/>
            <a:miter lim="800000"/>
            <a:headEnd/>
            <a:tailEnd/>
          </a:ln>
        </p:spPr>
        <p:txBody>
          <a:bodyPr>
            <a:spAutoFit/>
          </a:bodyPr>
          <a:lstStyle/>
          <a:p>
            <a:pPr algn="ctr" eaLnBrk="0" hangingPunct="0"/>
            <a:r>
              <a:rPr lang="en-US" sz="3600" b="1">
                <a:solidFill>
                  <a:srgbClr val="FF0000"/>
                </a:solidFill>
                <a:latin typeface="Times New Roman" pitchFamily="18" charset="0"/>
              </a:rPr>
              <a:t>Seminar </a:t>
            </a:r>
          </a:p>
          <a:p>
            <a:pPr algn="ctr" eaLnBrk="0" hangingPunct="0"/>
            <a:r>
              <a:rPr lang="en-US" sz="3600" b="1">
                <a:solidFill>
                  <a:srgbClr val="FF0000"/>
                </a:solidFill>
                <a:latin typeface="Times New Roman" pitchFamily="18" charset="0"/>
              </a:rPr>
              <a:t>On </a:t>
            </a:r>
          </a:p>
          <a:p>
            <a:pPr algn="ctr" eaLnBrk="0" hangingPunct="0"/>
            <a:r>
              <a:rPr lang="en-US" sz="3600" b="1">
                <a:solidFill>
                  <a:srgbClr val="FF0000"/>
                </a:solidFill>
              </a:rPr>
              <a:t>Drip Irrigation</a:t>
            </a:r>
            <a:r>
              <a:rPr lang="en-US" sz="3600" b="1">
                <a:solidFill>
                  <a:srgbClr val="FF0000"/>
                </a:solidFill>
                <a:latin typeface="Times New Roman" pitchFamily="18" charset="0"/>
              </a:rPr>
              <a:t>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400" b="1" smtClean="0">
                <a:solidFill>
                  <a:schemeClr val="tx1"/>
                </a:solidFill>
              </a:rPr>
              <a:t>References </a:t>
            </a:r>
            <a:r>
              <a:rPr lang="en-US" sz="3400" smtClean="0">
                <a:solidFill>
                  <a:schemeClr val="tx1"/>
                </a:solidFill>
              </a:rPr>
              <a:t/>
            </a:r>
            <a:br>
              <a:rPr lang="en-US" sz="3400" smtClean="0">
                <a:solidFill>
                  <a:schemeClr val="tx1"/>
                </a:solidFill>
              </a:rPr>
            </a:br>
            <a:endParaRPr lang="en-US" sz="3400" smtClean="0">
              <a:solidFill>
                <a:schemeClr val="tx1"/>
              </a:solidFill>
            </a:endParaRPr>
          </a:p>
        </p:txBody>
      </p:sp>
      <p:sp>
        <p:nvSpPr>
          <p:cNvPr id="12291" name="Rectangle 3"/>
          <p:cNvSpPr>
            <a:spLocks noGrp="1" noChangeArrowheads="1"/>
          </p:cNvSpPr>
          <p:nvPr>
            <p:ph type="body" idx="1"/>
          </p:nvPr>
        </p:nvSpPr>
        <p:spPr/>
        <p:txBody>
          <a:bodyPr/>
          <a:lstStyle/>
          <a:p>
            <a:pPr eaLnBrk="1" hangingPunct="1"/>
            <a:r>
              <a:rPr lang="en-US" u="sng" smtClean="0">
                <a:hlinkClick r:id="rId2"/>
              </a:rPr>
              <a:t>www.studymafia.org</a:t>
            </a:r>
            <a:endParaRPr lang="en-US" smtClean="0"/>
          </a:p>
          <a:p>
            <a:pPr eaLnBrk="1" hangingPunct="1"/>
            <a:r>
              <a:rPr lang="en-US" u="sng" smtClean="0">
                <a:hlinkClick r:id="rId3"/>
              </a:rPr>
              <a:t>www.google.com</a:t>
            </a:r>
            <a:endParaRPr lang="en-US" smtClean="0"/>
          </a:p>
          <a:p>
            <a:pPr eaLnBrk="1" hangingPunct="1"/>
            <a:r>
              <a:rPr lang="en-US" u="sng" smtClean="0">
                <a:hlinkClick r:id="rId4"/>
              </a:rPr>
              <a:t>www.wikipedia.com</a:t>
            </a:r>
            <a:endParaRPr lang="en-US" u="sng"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2743200"/>
            <a:ext cx="8229600" cy="1143000"/>
          </a:xfrm>
        </p:spPr>
        <p:txBody>
          <a:bodyPr/>
          <a:lstStyle/>
          <a:p>
            <a:pPr eaLnBrk="1" hangingPunct="1"/>
            <a:r>
              <a:rPr lang="en-US" sz="6300" smtClean="0"/>
              <a:t>Thanks</a:t>
            </a:r>
            <a:r>
              <a:rPr lang="en-US" sz="3400"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400" b="1" smtClean="0"/>
              <a:t>Content </a:t>
            </a:r>
            <a:r>
              <a:rPr lang="en-US" sz="3400" smtClean="0"/>
              <a:t/>
            </a:r>
            <a:br>
              <a:rPr lang="en-US" sz="3400" smtClean="0"/>
            </a:br>
            <a:endParaRPr lang="en-US" sz="3400" smtClean="0"/>
          </a:p>
        </p:txBody>
      </p:sp>
      <p:sp>
        <p:nvSpPr>
          <p:cNvPr id="4099" name="Rectangle 3"/>
          <p:cNvSpPr>
            <a:spLocks noGrp="1" noChangeArrowheads="1"/>
          </p:cNvSpPr>
          <p:nvPr>
            <p:ph type="body" idx="1"/>
          </p:nvPr>
        </p:nvSpPr>
        <p:spPr/>
        <p:txBody>
          <a:bodyPr/>
          <a:lstStyle/>
          <a:p>
            <a:pPr eaLnBrk="1" hangingPunct="1">
              <a:buClr>
                <a:schemeClr val="tx1"/>
              </a:buClr>
            </a:pPr>
            <a:r>
              <a:rPr lang="en-US" sz="2400" dirty="0" smtClean="0">
                <a:latin typeface="Times New Roman" pitchFamily="18" charset="0"/>
                <a:cs typeface="Times New Roman" pitchFamily="18" charset="0"/>
              </a:rPr>
              <a:t>Introduction </a:t>
            </a:r>
          </a:p>
          <a:p>
            <a:pPr eaLnBrk="1" hangingPunct="1">
              <a:buClr>
                <a:schemeClr val="tx1"/>
              </a:buClr>
            </a:pPr>
            <a:r>
              <a:rPr lang="en-US" sz="2400" dirty="0" smtClean="0">
                <a:latin typeface="Times New Roman" pitchFamily="18" charset="0"/>
                <a:cs typeface="Times New Roman" pitchFamily="18" charset="0"/>
              </a:rPr>
              <a:t>What is Drip Irrigation?</a:t>
            </a:r>
          </a:p>
          <a:p>
            <a:pPr eaLnBrk="1" hangingPunct="1">
              <a:buClr>
                <a:schemeClr val="tx1"/>
              </a:buClr>
            </a:pPr>
            <a:r>
              <a:rPr lang="en-US" sz="2400" dirty="0" smtClean="0">
                <a:latin typeface="Times New Roman" pitchFamily="18" charset="0"/>
                <a:cs typeface="Times New Roman" pitchFamily="18" charset="0"/>
              </a:rPr>
              <a:t>Why should I use drip irrigation?</a:t>
            </a:r>
          </a:p>
          <a:p>
            <a:pPr eaLnBrk="1" hangingPunct="1">
              <a:buClr>
                <a:schemeClr val="tx1"/>
              </a:buClr>
            </a:pPr>
            <a:r>
              <a:rPr lang="en-US" sz="2400" dirty="0" smtClean="0">
                <a:latin typeface="Times New Roman" pitchFamily="18" charset="0"/>
                <a:cs typeface="Times New Roman" pitchFamily="18" charset="0"/>
              </a:rPr>
              <a:t>Methods of Irrigation </a:t>
            </a:r>
          </a:p>
          <a:p>
            <a:pPr eaLnBrk="1" hangingPunct="1">
              <a:buClr>
                <a:schemeClr val="tx1"/>
              </a:buClr>
            </a:pPr>
            <a:r>
              <a:rPr lang="en-US" sz="2400" dirty="0" smtClean="0">
                <a:latin typeface="Times New Roman" pitchFamily="18" charset="0"/>
                <a:cs typeface="Times New Roman" pitchFamily="18" charset="0"/>
              </a:rPr>
              <a:t>Advantages </a:t>
            </a:r>
          </a:p>
          <a:p>
            <a:pPr eaLnBrk="1" hangingPunct="1">
              <a:buClr>
                <a:schemeClr val="tx1"/>
              </a:buClr>
            </a:pPr>
            <a:r>
              <a:rPr lang="en-US" sz="2400" dirty="0" smtClean="0">
                <a:latin typeface="Times New Roman" pitchFamily="18" charset="0"/>
                <a:cs typeface="Times New Roman" pitchFamily="18" charset="0"/>
              </a:rPr>
              <a:t>Disadvantages </a:t>
            </a:r>
          </a:p>
          <a:p>
            <a:pPr eaLnBrk="1" hangingPunct="1">
              <a:buClr>
                <a:schemeClr val="tx1"/>
              </a:buClr>
            </a:pPr>
            <a:r>
              <a:rPr lang="en-US" sz="2400" dirty="0" smtClean="0">
                <a:latin typeface="Times New Roman" pitchFamily="18" charset="0"/>
                <a:cs typeface="Times New Roman" pitchFamily="18" charset="0"/>
              </a:rPr>
              <a:t>Conclusion </a:t>
            </a:r>
          </a:p>
          <a:p>
            <a:pPr eaLnBrk="1" hangingPunct="1">
              <a:buClr>
                <a:schemeClr val="tx1"/>
              </a:buClr>
            </a:pPr>
            <a:r>
              <a:rPr lang="en-US" sz="2400" dirty="0" smtClean="0">
                <a:latin typeface="Times New Roman" pitchFamily="18" charset="0"/>
                <a:cs typeface="Times New Roman" pitchFamily="18" charset="0"/>
              </a:rPr>
              <a:t>References </a:t>
            </a:r>
          </a:p>
          <a:p>
            <a:pPr eaLnBrk="1" hangingPunct="1"/>
            <a:endParaRPr lang="en-US" sz="2400" dirty="0" smtClean="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b="1" smtClean="0"/>
              <a:t>Introduction</a:t>
            </a:r>
          </a:p>
        </p:txBody>
      </p:sp>
      <p:sp>
        <p:nvSpPr>
          <p:cNvPr id="5123" name="Rectangle 3"/>
          <p:cNvSpPr>
            <a:spLocks noGrp="1" noChangeArrowheads="1"/>
          </p:cNvSpPr>
          <p:nvPr>
            <p:ph type="body" idx="1"/>
          </p:nvPr>
        </p:nvSpPr>
        <p:spPr/>
        <p:txBody>
          <a:bodyPr/>
          <a:lstStyle/>
          <a:p>
            <a:pPr eaLnBrk="1" hangingPunct="1">
              <a:lnSpc>
                <a:spcPct val="90000"/>
              </a:lnSpc>
            </a:pPr>
            <a:r>
              <a:rPr lang="en-US" sz="2400" smtClean="0">
                <a:latin typeface="Times New Roman" pitchFamily="18" charset="0"/>
                <a:cs typeface="Times New Roman" pitchFamily="18" charset="0"/>
              </a:rPr>
              <a:t>Irrigation may be defined as the process of supplying water to land by artificial means for the purpose of cultivation.</a:t>
            </a:r>
          </a:p>
          <a:p>
            <a:pPr eaLnBrk="1" hangingPunct="1">
              <a:lnSpc>
                <a:spcPct val="90000"/>
              </a:lnSpc>
            </a:pPr>
            <a:endParaRPr lang="en-US" sz="2400" smtClean="0">
              <a:latin typeface="Times New Roman" pitchFamily="18" charset="0"/>
              <a:cs typeface="Times New Roman" pitchFamily="18" charset="0"/>
            </a:endParaRPr>
          </a:p>
          <a:p>
            <a:pPr eaLnBrk="1" hangingPunct="1">
              <a:lnSpc>
                <a:spcPct val="90000"/>
              </a:lnSpc>
            </a:pPr>
            <a:r>
              <a:rPr lang="en-US" sz="2400" smtClean="0">
                <a:latin typeface="Times New Roman" pitchFamily="18" charset="0"/>
                <a:cs typeface="Times New Roman" pitchFamily="18" charset="0"/>
              </a:rPr>
              <a:t>Ordinarily water is supplied to land by nature through rain but generally it is not enough for the proper growth of plants.</a:t>
            </a:r>
          </a:p>
          <a:p>
            <a:pPr eaLnBrk="1" hangingPunct="1">
              <a:lnSpc>
                <a:spcPct val="90000"/>
              </a:lnSpc>
            </a:pPr>
            <a:endParaRPr lang="en-US" sz="2400" smtClean="0">
              <a:latin typeface="Times New Roman" pitchFamily="18" charset="0"/>
              <a:cs typeface="Times New Roman" pitchFamily="18" charset="0"/>
            </a:endParaRPr>
          </a:p>
          <a:p>
            <a:pPr eaLnBrk="1" hangingPunct="1">
              <a:lnSpc>
                <a:spcPct val="90000"/>
              </a:lnSpc>
            </a:pPr>
            <a:r>
              <a:rPr lang="en-US" sz="2400" smtClean="0">
                <a:latin typeface="Times New Roman" pitchFamily="18" charset="0"/>
                <a:cs typeface="Times New Roman" pitchFamily="18" charset="0"/>
              </a:rPr>
              <a:t>As such as the basic objective of irrigation is to supplement the natural supply of water to land so as to obtain the an optimum yield from the crop grown on the land.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b="1" smtClean="0"/>
              <a:t>What is Drip Irrigation?</a:t>
            </a:r>
          </a:p>
        </p:txBody>
      </p:sp>
      <p:sp>
        <p:nvSpPr>
          <p:cNvPr id="6147" name="Rectangle 3"/>
          <p:cNvSpPr>
            <a:spLocks noGrp="1" noChangeArrowheads="1"/>
          </p:cNvSpPr>
          <p:nvPr>
            <p:ph type="body" idx="1"/>
          </p:nvPr>
        </p:nvSpPr>
        <p:spPr/>
        <p:txBody>
          <a:bodyPr/>
          <a:lstStyle/>
          <a:p>
            <a:pPr eaLnBrk="1" hangingPunct="1"/>
            <a:r>
              <a:rPr lang="en-US" sz="2400" smtClean="0">
                <a:latin typeface="Times New Roman" pitchFamily="18" charset="0"/>
                <a:cs typeface="Times New Roman" pitchFamily="18" charset="0"/>
              </a:rPr>
              <a:t>Drip irrigation, also known as trickle irrigation or micro irrigation or localized irrigation, is an irrigation method that saves water and fertilizer by allowing water to drip slowly to the roots of plants, either onto the soil surface or directly onto the root zone, through a network of valves, pipes, tubing, and emitters. </a:t>
            </a:r>
          </a:p>
          <a:p>
            <a:pPr eaLnBrk="1" hangingPunct="1"/>
            <a:r>
              <a:rPr lang="en-US" sz="2400" smtClean="0">
                <a:latin typeface="Times New Roman" pitchFamily="18" charset="0"/>
                <a:cs typeface="Times New Roman" pitchFamily="18" charset="0"/>
              </a:rPr>
              <a:t>It is done through narrow tubes that deliver water directly to the base of the plant.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3400" b="1" smtClean="0"/>
              <a:t>Why should I use drip irrigation?</a:t>
            </a:r>
            <a:r>
              <a:rPr lang="en-US" sz="3400" smtClean="0"/>
              <a:t/>
            </a:r>
            <a:br>
              <a:rPr lang="en-US" sz="3400" smtClean="0"/>
            </a:br>
            <a:endParaRPr lang="en-US" sz="3400" smtClean="0"/>
          </a:p>
        </p:txBody>
      </p:sp>
      <p:sp>
        <p:nvSpPr>
          <p:cNvPr id="7171" name="Rectangle 3"/>
          <p:cNvSpPr>
            <a:spLocks noGrp="1" noChangeArrowheads="1"/>
          </p:cNvSpPr>
          <p:nvPr>
            <p:ph type="body" idx="1"/>
          </p:nvPr>
        </p:nvSpPr>
        <p:spPr/>
        <p:txBody>
          <a:bodyPr/>
          <a:lstStyle/>
          <a:p>
            <a:pPr eaLnBrk="1" hangingPunct="1">
              <a:buClr>
                <a:schemeClr val="tx1"/>
              </a:buClr>
            </a:pPr>
            <a:r>
              <a:rPr lang="en-US" sz="2400" smtClean="0">
                <a:latin typeface="Times New Roman" pitchFamily="18" charset="0"/>
                <a:cs typeface="Times New Roman" pitchFamily="18" charset="0"/>
              </a:rPr>
              <a:t>Drip irrigation saves water because little is lost to runoff or evaporation. </a:t>
            </a:r>
          </a:p>
          <a:p>
            <a:pPr eaLnBrk="1" hangingPunct="1">
              <a:buClr>
                <a:schemeClr val="tx1"/>
              </a:buClr>
            </a:pPr>
            <a:r>
              <a:rPr lang="en-US" sz="2400" smtClean="0">
                <a:latin typeface="Times New Roman" pitchFamily="18" charset="0"/>
                <a:cs typeface="Times New Roman" pitchFamily="18" charset="0"/>
              </a:rPr>
              <a:t>This watering method also promotes healthy plant growth, controls weed growth, and reduces pest problems.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3400" b="1" smtClean="0"/>
              <a:t>METHODS OF IRRIGATION</a:t>
            </a:r>
            <a:br>
              <a:rPr lang="en-US" sz="3400" b="1" smtClean="0"/>
            </a:br>
            <a:endParaRPr lang="en-US" sz="3400" b="1" smtClean="0"/>
          </a:p>
        </p:txBody>
      </p:sp>
      <p:sp>
        <p:nvSpPr>
          <p:cNvPr id="8195" name="Rectangle 3"/>
          <p:cNvSpPr>
            <a:spLocks noGrp="1" noChangeArrowheads="1"/>
          </p:cNvSpPr>
          <p:nvPr>
            <p:ph type="body" idx="1"/>
          </p:nvPr>
        </p:nvSpPr>
        <p:spPr/>
        <p:txBody>
          <a:bodyPr/>
          <a:lstStyle/>
          <a:p>
            <a:pPr eaLnBrk="1" hangingPunct="1">
              <a:buClr>
                <a:schemeClr val="tx1"/>
              </a:buClr>
            </a:pPr>
            <a:r>
              <a:rPr lang="en-US" sz="2400" b="1" smtClean="0">
                <a:latin typeface="Times New Roman" pitchFamily="18" charset="0"/>
                <a:cs typeface="Times New Roman" pitchFamily="18" charset="0"/>
              </a:rPr>
              <a:t>Surface Irrigation Methods: </a:t>
            </a:r>
            <a:r>
              <a:rPr lang="en-US" sz="2400" smtClean="0">
                <a:latin typeface="Times New Roman" pitchFamily="18" charset="0"/>
                <a:cs typeface="Times New Roman" pitchFamily="18" charset="0"/>
              </a:rPr>
              <a:t>The water is applied by spreading in it sheets or small streams on the land to be irrigated. </a:t>
            </a:r>
            <a:endParaRPr lang="en-US" sz="2400" b="1" smtClean="0">
              <a:latin typeface="Times New Roman" pitchFamily="18" charset="0"/>
              <a:cs typeface="Times New Roman" pitchFamily="18" charset="0"/>
            </a:endParaRPr>
          </a:p>
          <a:p>
            <a:pPr eaLnBrk="1" hangingPunct="1">
              <a:buClr>
                <a:schemeClr val="tx1"/>
              </a:buClr>
            </a:pPr>
            <a:r>
              <a:rPr lang="en-US" sz="2400" b="1" smtClean="0">
                <a:latin typeface="Times New Roman" pitchFamily="18" charset="0"/>
                <a:cs typeface="Times New Roman" pitchFamily="18" charset="0"/>
              </a:rPr>
              <a:t>Sprinkler Irrigation Methods: The</a:t>
            </a:r>
            <a:r>
              <a:rPr lang="en-US" sz="2400" smtClean="0">
                <a:latin typeface="Times New Roman" pitchFamily="18" charset="0"/>
                <a:cs typeface="Times New Roman" pitchFamily="18" charset="0"/>
              </a:rPr>
              <a:t> irrigation water is applied to the land in the form of spray, somewhat as in ordinary rain. </a:t>
            </a:r>
          </a:p>
          <a:p>
            <a:pPr eaLnBrk="1" hangingPunct="1">
              <a:buClr>
                <a:schemeClr val="tx1"/>
              </a:buClr>
            </a:pPr>
            <a:r>
              <a:rPr lang="en-US" sz="2400" b="1" smtClean="0">
                <a:latin typeface="Times New Roman" pitchFamily="18" charset="0"/>
                <a:cs typeface="Times New Roman" pitchFamily="18" charset="0"/>
              </a:rPr>
              <a:t>Sub-Surface Irrigation Methods: </a:t>
            </a:r>
            <a:r>
              <a:rPr lang="en-US" sz="2400" smtClean="0">
                <a:latin typeface="Times New Roman" pitchFamily="18" charset="0"/>
                <a:cs typeface="Times New Roman" pitchFamily="18" charset="0"/>
              </a:rPr>
              <a:t>The water is applied below the ground surface so that it is supplied directly to the root zone of the plants.</a:t>
            </a:r>
            <a:r>
              <a:rPr lang="en-US"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400" b="1" smtClean="0"/>
              <a:t>ADVANTAGES</a:t>
            </a:r>
            <a:br>
              <a:rPr lang="en-US" sz="3400" b="1" smtClean="0"/>
            </a:br>
            <a:endParaRPr lang="en-US" sz="3400" b="1" smtClean="0"/>
          </a:p>
        </p:txBody>
      </p:sp>
      <p:sp>
        <p:nvSpPr>
          <p:cNvPr id="9219" name="Rectangle 3"/>
          <p:cNvSpPr>
            <a:spLocks noGrp="1" noChangeArrowheads="1"/>
          </p:cNvSpPr>
          <p:nvPr>
            <p:ph type="body" idx="1"/>
          </p:nvPr>
        </p:nvSpPr>
        <p:spPr/>
        <p:txBody>
          <a:bodyPr/>
          <a:lstStyle/>
          <a:p>
            <a:pPr eaLnBrk="1" hangingPunct="1">
              <a:lnSpc>
                <a:spcPct val="90000"/>
              </a:lnSpc>
              <a:buClr>
                <a:schemeClr val="tx1"/>
              </a:buClr>
            </a:pPr>
            <a:r>
              <a:rPr lang="en-US" sz="2400" smtClean="0">
                <a:latin typeface="Times New Roman" pitchFamily="18" charset="0"/>
                <a:cs typeface="Times New Roman" pitchFamily="18" charset="0"/>
              </a:rPr>
              <a:t>Reduced water use</a:t>
            </a:r>
          </a:p>
          <a:p>
            <a:pPr eaLnBrk="1" hangingPunct="1">
              <a:lnSpc>
                <a:spcPct val="90000"/>
              </a:lnSpc>
              <a:buClr>
                <a:schemeClr val="tx1"/>
              </a:buClr>
            </a:pPr>
            <a:r>
              <a:rPr lang="en-US" sz="2400" smtClean="0">
                <a:latin typeface="Times New Roman" pitchFamily="18" charset="0"/>
                <a:cs typeface="Times New Roman" pitchFamily="18" charset="0"/>
              </a:rPr>
              <a:t>Joint management of irrigation and Fertilization</a:t>
            </a:r>
          </a:p>
          <a:p>
            <a:pPr eaLnBrk="1" hangingPunct="1">
              <a:lnSpc>
                <a:spcPct val="90000"/>
              </a:lnSpc>
              <a:buClr>
                <a:schemeClr val="tx1"/>
              </a:buClr>
            </a:pPr>
            <a:r>
              <a:rPr lang="en-US" sz="2400" smtClean="0">
                <a:latin typeface="Times New Roman" pitchFamily="18" charset="0"/>
                <a:cs typeface="Times New Roman" pitchFamily="18" charset="0"/>
              </a:rPr>
              <a:t>Reduced pest problems</a:t>
            </a:r>
          </a:p>
          <a:p>
            <a:pPr eaLnBrk="1" hangingPunct="1">
              <a:lnSpc>
                <a:spcPct val="90000"/>
              </a:lnSpc>
              <a:buClr>
                <a:schemeClr val="tx1"/>
              </a:buClr>
            </a:pPr>
            <a:r>
              <a:rPr lang="en-US" sz="2400" smtClean="0">
                <a:latin typeface="Times New Roman" pitchFamily="18" charset="0"/>
                <a:cs typeface="Times New Roman" pitchFamily="18" charset="0"/>
              </a:rPr>
              <a:t>Simplicity</a:t>
            </a:r>
          </a:p>
          <a:p>
            <a:pPr eaLnBrk="1" hangingPunct="1">
              <a:lnSpc>
                <a:spcPct val="90000"/>
              </a:lnSpc>
              <a:buClr>
                <a:schemeClr val="tx1"/>
              </a:buClr>
            </a:pPr>
            <a:r>
              <a:rPr lang="en-US" sz="2400" smtClean="0">
                <a:latin typeface="Times New Roman" pitchFamily="18" charset="0"/>
                <a:cs typeface="Times New Roman" pitchFamily="18" charset="0"/>
              </a:rPr>
              <a:t>Low pumping needs</a:t>
            </a:r>
          </a:p>
          <a:p>
            <a:pPr eaLnBrk="1" hangingPunct="1">
              <a:lnSpc>
                <a:spcPct val="90000"/>
              </a:lnSpc>
              <a:buClr>
                <a:schemeClr val="tx1"/>
              </a:buClr>
            </a:pPr>
            <a:r>
              <a:rPr lang="en-US" sz="2400" smtClean="0">
                <a:latin typeface="Times New Roman" pitchFamily="18" charset="0"/>
                <a:cs typeface="Times New Roman" pitchFamily="18" charset="0"/>
              </a:rPr>
              <a:t>Automation</a:t>
            </a:r>
          </a:p>
          <a:p>
            <a:pPr eaLnBrk="1" hangingPunct="1">
              <a:lnSpc>
                <a:spcPct val="90000"/>
              </a:lnSpc>
              <a:buClr>
                <a:schemeClr val="tx1"/>
              </a:buClr>
            </a:pPr>
            <a:r>
              <a:rPr lang="en-US" sz="2400" smtClean="0">
                <a:latin typeface="Times New Roman" pitchFamily="18" charset="0"/>
                <a:cs typeface="Times New Roman" pitchFamily="18" charset="0"/>
              </a:rPr>
              <a:t>Adaptation</a:t>
            </a:r>
          </a:p>
          <a:p>
            <a:pPr eaLnBrk="1" hangingPunct="1">
              <a:lnSpc>
                <a:spcPct val="90000"/>
              </a:lnSpc>
              <a:buClr>
                <a:schemeClr val="tx1"/>
              </a:buClr>
            </a:pPr>
            <a:r>
              <a:rPr lang="en-US" sz="2400" smtClean="0">
                <a:latin typeface="Times New Roman" pitchFamily="18" charset="0"/>
                <a:cs typeface="Times New Roman" pitchFamily="18" charset="0"/>
              </a:rPr>
              <a:t>Production advantages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b="1" smtClean="0"/>
              <a:t>DISADVANTAGES</a:t>
            </a:r>
          </a:p>
        </p:txBody>
      </p:sp>
      <p:sp>
        <p:nvSpPr>
          <p:cNvPr id="10243" name="Rectangle 3"/>
          <p:cNvSpPr>
            <a:spLocks noGrp="1" noChangeArrowheads="1"/>
          </p:cNvSpPr>
          <p:nvPr>
            <p:ph type="body" idx="1"/>
          </p:nvPr>
        </p:nvSpPr>
        <p:spPr/>
        <p:txBody>
          <a:bodyPr/>
          <a:lstStyle/>
          <a:p>
            <a:pPr eaLnBrk="1" hangingPunct="1"/>
            <a:r>
              <a:rPr lang="en-US" sz="2400" smtClean="0">
                <a:latin typeface="Times New Roman" pitchFamily="18" charset="0"/>
                <a:cs typeface="Times New Roman" pitchFamily="18" charset="0"/>
              </a:rPr>
              <a:t>Drip irrigation requires an economic Investment</a:t>
            </a:r>
          </a:p>
          <a:p>
            <a:pPr eaLnBrk="1" hangingPunct="1"/>
            <a:r>
              <a:rPr lang="en-US" sz="2400" smtClean="0">
                <a:latin typeface="Times New Roman" pitchFamily="18" charset="0"/>
                <a:cs typeface="Times New Roman" pitchFamily="18" charset="0"/>
              </a:rPr>
              <a:t>Drip irrigation requires maintenance and high-quality water</a:t>
            </a:r>
          </a:p>
          <a:p>
            <a:pPr eaLnBrk="1" hangingPunct="1"/>
            <a:r>
              <a:rPr lang="en-US" sz="2400" smtClean="0">
                <a:latin typeface="Times New Roman" pitchFamily="18" charset="0"/>
                <a:cs typeface="Times New Roman" pitchFamily="18" charset="0"/>
              </a:rPr>
              <a:t>Water-application pattern must match planting pattern</a:t>
            </a:r>
          </a:p>
          <a:p>
            <a:pPr eaLnBrk="1" hangingPunct="1"/>
            <a:r>
              <a:rPr lang="en-US" sz="2400" smtClean="0">
                <a:latin typeface="Times New Roman" pitchFamily="18" charset="0"/>
                <a:cs typeface="Times New Roman" pitchFamily="18" charset="0"/>
              </a:rPr>
              <a:t>Safety</a:t>
            </a:r>
          </a:p>
          <a:p>
            <a:pPr eaLnBrk="1" hangingPunct="1"/>
            <a:r>
              <a:rPr lang="en-US" sz="2400" smtClean="0">
                <a:latin typeface="Times New Roman" pitchFamily="18" charset="0"/>
                <a:cs typeface="Times New Roman" pitchFamily="18" charset="0"/>
              </a:rPr>
              <a:t>Leak repair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400" b="1" smtClean="0"/>
              <a:t>CONCLUSIONS</a:t>
            </a:r>
            <a:r>
              <a:rPr lang="en-US" altLang="ja-JP" sz="3400" smtClean="0">
                <a:ea typeface="ＭＳ Ｐゴシック" pitchFamily="34" charset="-128"/>
              </a:rPr>
              <a:t/>
            </a:r>
            <a:br>
              <a:rPr lang="en-US" altLang="ja-JP" sz="3400" smtClean="0">
                <a:ea typeface="ＭＳ Ｐゴシック" pitchFamily="34" charset="-128"/>
              </a:rPr>
            </a:br>
            <a:endParaRPr lang="en-US" sz="3400" smtClean="0"/>
          </a:p>
        </p:txBody>
      </p:sp>
      <p:sp>
        <p:nvSpPr>
          <p:cNvPr id="11267" name="Rectangle 3"/>
          <p:cNvSpPr>
            <a:spLocks noGrp="1" noChangeArrowheads="1"/>
          </p:cNvSpPr>
          <p:nvPr>
            <p:ph type="body" idx="1"/>
          </p:nvPr>
        </p:nvSpPr>
        <p:spPr/>
        <p:txBody>
          <a:bodyPr/>
          <a:lstStyle/>
          <a:p>
            <a:pPr eaLnBrk="1" hangingPunct="1"/>
            <a:r>
              <a:rPr lang="en-US" altLang="ja-JP" smtClean="0">
                <a:ea typeface="ＭＳ Ｐゴシック" pitchFamily="34" charset="-128"/>
              </a:rPr>
              <a:t>Drip irrigation is a latest sub-surface method of irrigating water with higher water demands in arid region.</a:t>
            </a:r>
          </a:p>
          <a:p>
            <a:pPr eaLnBrk="1" hangingPunct="1"/>
            <a:r>
              <a:rPr lang="en-US" altLang="ja-JP" smtClean="0">
                <a:ea typeface="ＭＳ Ｐゴシック" pitchFamily="34" charset="-128"/>
              </a:rPr>
              <a:t> It may not be applicable to all farms. </a:t>
            </a:r>
            <a:endParaRPr lang="en-US" smtClean="0"/>
          </a:p>
        </p:txBody>
      </p:sp>
    </p:spTree>
  </p:cSld>
  <p:clrMapOvr>
    <a:masterClrMapping/>
  </p:clrMapOvr>
</p:sld>
</file>

<file path=ppt/theme/theme1.xml><?xml version="1.0" encoding="utf-8"?>
<a:theme xmlns:a="http://schemas.openxmlformats.org/drawingml/2006/main" name="Watermark">
  <a:themeElements>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fontScheme name="Watermar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clrMap bg1="lt1" tx1="dk1" bg2="lt2" tx2="dk2" accent1="accent1" accent2="accent2" accent3="accent3" accent4="accent4" accent5="accent5" accent6="accent6" hlink="hlink" folHlink="folHlink"/>
    </a:extraClrScheme>
    <a:extraClrScheme>
      <a:clrScheme name="Watermark 2">
        <a:dk1>
          <a:srgbClr val="000000"/>
        </a:dk1>
        <a:lt1>
          <a:srgbClr val="FFFFFF"/>
        </a:lt1>
        <a:dk2>
          <a:srgbClr val="666633"/>
        </a:dk2>
        <a:lt2>
          <a:srgbClr val="5F5F5F"/>
        </a:lt2>
        <a:accent1>
          <a:srgbClr val="FFCC00"/>
        </a:accent1>
        <a:accent2>
          <a:srgbClr val="EFF0B2"/>
        </a:accent2>
        <a:accent3>
          <a:srgbClr val="FFFFFF"/>
        </a:accent3>
        <a:accent4>
          <a:srgbClr val="000000"/>
        </a:accent4>
        <a:accent5>
          <a:srgbClr val="FFE2AA"/>
        </a:accent5>
        <a:accent6>
          <a:srgbClr val="D9D9A1"/>
        </a:accent6>
        <a:hlink>
          <a:srgbClr val="808000"/>
        </a:hlink>
        <a:folHlink>
          <a:srgbClr val="CCCC00"/>
        </a:folHlink>
      </a:clrScheme>
      <a:clrMap bg1="lt1" tx1="dk1" bg2="lt2" tx2="dk2" accent1="accent1" accent2="accent2" accent3="accent3" accent4="accent4" accent5="accent5" accent6="accent6" hlink="hlink" folHlink="folHlink"/>
    </a:extraClrScheme>
    <a:extraClrScheme>
      <a:clrScheme name="Watermark 3">
        <a:dk1>
          <a:srgbClr val="000000"/>
        </a:dk1>
        <a:lt1>
          <a:srgbClr val="FFFFFF"/>
        </a:lt1>
        <a:dk2>
          <a:srgbClr val="000000"/>
        </a:dk2>
        <a:lt2>
          <a:srgbClr val="666699"/>
        </a:lt2>
        <a:accent1>
          <a:srgbClr val="9BB0CB"/>
        </a:accent1>
        <a:accent2>
          <a:srgbClr val="D1E0CE"/>
        </a:accent2>
        <a:accent3>
          <a:srgbClr val="FFFFFF"/>
        </a:accent3>
        <a:accent4>
          <a:srgbClr val="000000"/>
        </a:accent4>
        <a:accent5>
          <a:srgbClr val="CBD4E2"/>
        </a:accent5>
        <a:accent6>
          <a:srgbClr val="BDCBBA"/>
        </a:accent6>
        <a:hlink>
          <a:srgbClr val="8EA642"/>
        </a:hlink>
        <a:folHlink>
          <a:srgbClr val="CCCC00"/>
        </a:folHlink>
      </a:clrScheme>
      <a:clrMap bg1="lt1" tx1="dk1" bg2="lt2" tx2="dk2" accent1="accent1" accent2="accent2" accent3="accent3" accent4="accent4" accent5="accent5" accent6="accent6" hlink="hlink" folHlink="folHlink"/>
    </a:extraClrScheme>
    <a:extraClrScheme>
      <a:clrScheme name="Watermark 4">
        <a:dk1>
          <a:srgbClr val="333300"/>
        </a:dk1>
        <a:lt1>
          <a:srgbClr val="FFFFCC"/>
        </a:lt1>
        <a:dk2>
          <a:srgbClr val="336600"/>
        </a:dk2>
        <a:lt2>
          <a:srgbClr val="FFFFCC"/>
        </a:lt2>
        <a:accent1>
          <a:srgbClr val="99CC00"/>
        </a:accent1>
        <a:accent2>
          <a:srgbClr val="669900"/>
        </a:accent2>
        <a:accent3>
          <a:srgbClr val="ADB8AA"/>
        </a:accent3>
        <a:accent4>
          <a:srgbClr val="DADAAE"/>
        </a:accent4>
        <a:accent5>
          <a:srgbClr val="CAE2AA"/>
        </a:accent5>
        <a:accent6>
          <a:srgbClr val="5C8A00"/>
        </a:accent6>
        <a:hlink>
          <a:srgbClr val="CC9900"/>
        </a:hlink>
        <a:folHlink>
          <a:srgbClr val="FFCC00"/>
        </a:folHlink>
      </a:clrScheme>
      <a:clrMap bg1="dk2" tx1="lt1" bg2="dk1" tx2="lt2" accent1="accent1" accent2="accent2" accent3="accent3" accent4="accent4" accent5="accent5" accent6="accent6" hlink="hlink" folHlink="folHlink"/>
    </a:extraClrScheme>
    <a:extraClrScheme>
      <a:clrScheme name="Watermark 5">
        <a:dk1>
          <a:srgbClr val="424458"/>
        </a:dk1>
        <a:lt1>
          <a:srgbClr val="FFFFFF"/>
        </a:lt1>
        <a:dk2>
          <a:srgbClr val="004A48"/>
        </a:dk2>
        <a:lt2>
          <a:srgbClr val="FFFFFF"/>
        </a:lt2>
        <a:accent1>
          <a:srgbClr val="83B200"/>
        </a:accent1>
        <a:accent2>
          <a:srgbClr val="006260"/>
        </a:accent2>
        <a:accent3>
          <a:srgbClr val="AAB1B1"/>
        </a:accent3>
        <a:accent4>
          <a:srgbClr val="DADADA"/>
        </a:accent4>
        <a:accent5>
          <a:srgbClr val="C1D5AA"/>
        </a:accent5>
        <a:accent6>
          <a:srgbClr val="005856"/>
        </a:accent6>
        <a:hlink>
          <a:srgbClr val="6666FF"/>
        </a:hlink>
        <a:folHlink>
          <a:srgbClr val="B2B2B2"/>
        </a:folHlink>
      </a:clrScheme>
      <a:clrMap bg1="dk2" tx1="lt1" bg2="dk1" tx2="lt2" accent1="accent1" accent2="accent2" accent3="accent3" accent4="accent4" accent5="accent5" accent6="accent6" hlink="hlink" folHlink="folHlink"/>
    </a:extraClrScheme>
    <a:extraClrScheme>
      <a:clrScheme name="Watermark 6">
        <a:dk1>
          <a:srgbClr val="000000"/>
        </a:dk1>
        <a:lt1>
          <a:srgbClr val="FFFFFF"/>
        </a:lt1>
        <a:dk2>
          <a:srgbClr val="1C2046"/>
        </a:dk2>
        <a:lt2>
          <a:srgbClr val="FFFFFF"/>
        </a:lt2>
        <a:accent1>
          <a:srgbClr val="00CCFF"/>
        </a:accent1>
        <a:accent2>
          <a:srgbClr val="2D226E"/>
        </a:accent2>
        <a:accent3>
          <a:srgbClr val="ABABB0"/>
        </a:accent3>
        <a:accent4>
          <a:srgbClr val="DADADA"/>
        </a:accent4>
        <a:accent5>
          <a:srgbClr val="AAE2FF"/>
        </a:accent5>
        <a:accent6>
          <a:srgbClr val="281E63"/>
        </a:accent6>
        <a:hlink>
          <a:srgbClr val="666699"/>
        </a:hlink>
        <a:folHlink>
          <a:srgbClr val="9999FF"/>
        </a:folHlink>
      </a:clrScheme>
      <a:clrMap bg1="dk2" tx1="lt1" bg2="dk1" tx2="lt2" accent1="accent1" accent2="accent2" accent3="accent3" accent4="accent4" accent5="accent5" accent6="accent6" hlink="hlink" folHlink="folHlink"/>
    </a:extraClrScheme>
    <a:extraClrScheme>
      <a:clrScheme name="Watermark 7">
        <a:dk1>
          <a:srgbClr val="424458"/>
        </a:dk1>
        <a:lt1>
          <a:srgbClr val="FFFFFF"/>
        </a:lt1>
        <a:dk2>
          <a:srgbClr val="000066"/>
        </a:dk2>
        <a:lt2>
          <a:srgbClr val="FFFFFF"/>
        </a:lt2>
        <a:accent1>
          <a:srgbClr val="6666FF"/>
        </a:accent1>
        <a:accent2>
          <a:srgbClr val="333399"/>
        </a:accent2>
        <a:accent3>
          <a:srgbClr val="AAAAB8"/>
        </a:accent3>
        <a:accent4>
          <a:srgbClr val="DADADA"/>
        </a:accent4>
        <a:accent5>
          <a:srgbClr val="B8B8FF"/>
        </a:accent5>
        <a:accent6>
          <a:srgbClr val="2D2D8A"/>
        </a:accent6>
        <a:hlink>
          <a:srgbClr val="FF9900"/>
        </a:hlink>
        <a:folHlink>
          <a:srgbClr val="CCCC00"/>
        </a:folHlink>
      </a:clrScheme>
      <a:clrMap bg1="dk2" tx1="lt1" bg2="dk1" tx2="lt2" accent1="accent1" accent2="accent2" accent3="accent3" accent4="accent4" accent5="accent5" accent6="accent6" hlink="hlink" folHlink="folHlink"/>
    </a:extraClrScheme>
    <a:extraClrScheme>
      <a:clrScheme name="Watermark 8">
        <a:dk1>
          <a:srgbClr val="1C1C1C"/>
        </a:dk1>
        <a:lt1>
          <a:srgbClr val="FFFFCC"/>
        </a:lt1>
        <a:dk2>
          <a:srgbClr val="390B20"/>
        </a:dk2>
        <a:lt2>
          <a:srgbClr val="FFFFCC"/>
        </a:lt2>
        <a:accent1>
          <a:srgbClr val="FF916F"/>
        </a:accent1>
        <a:accent2>
          <a:srgbClr val="561450"/>
        </a:accent2>
        <a:accent3>
          <a:srgbClr val="AEAAAB"/>
        </a:accent3>
        <a:accent4>
          <a:srgbClr val="DADAAE"/>
        </a:accent4>
        <a:accent5>
          <a:srgbClr val="FFC7BB"/>
        </a:accent5>
        <a:accent6>
          <a:srgbClr val="4D1148"/>
        </a:accent6>
        <a:hlink>
          <a:srgbClr val="637D95"/>
        </a:hlink>
        <a:folHlink>
          <a:srgbClr val="FFCC00"/>
        </a:folHlink>
      </a:clrScheme>
      <a:clrMap bg1="dk2" tx1="lt1" bg2="dk1" tx2="lt2" accent1="accent1" accent2="accent2" accent3="accent3" accent4="accent4" accent5="accent5" accent6="accent6" hlink="hlink" folHlink="folHlink"/>
    </a:extraClrScheme>
    <a:extraClrScheme>
      <a:clrScheme name="Watermark 9">
        <a:dk1>
          <a:srgbClr val="4C0000"/>
        </a:dk1>
        <a:lt1>
          <a:srgbClr val="FFFFFF"/>
        </a:lt1>
        <a:dk2>
          <a:srgbClr val="722104"/>
        </a:dk2>
        <a:lt2>
          <a:srgbClr val="FFFFFF"/>
        </a:lt2>
        <a:accent1>
          <a:srgbClr val="CC6600"/>
        </a:accent1>
        <a:accent2>
          <a:srgbClr val="8A2E00"/>
        </a:accent2>
        <a:accent3>
          <a:srgbClr val="BCABAA"/>
        </a:accent3>
        <a:accent4>
          <a:srgbClr val="DADADA"/>
        </a:accent4>
        <a:accent5>
          <a:srgbClr val="E2B8AA"/>
        </a:accent5>
        <a:accent6>
          <a:srgbClr val="7D29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Watermark</Template>
  <TotalTime>29</TotalTime>
  <Words>313</Words>
  <Application>Microsoft Office PowerPoint</Application>
  <PresentationFormat>On-screen Show (4:3)</PresentationFormat>
  <Paragraphs>56</Paragraphs>
  <Slides>11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Wingdings</vt:lpstr>
      <vt:lpstr>Times New Roman</vt:lpstr>
      <vt:lpstr>Verdana</vt:lpstr>
      <vt:lpstr>Tahoma</vt:lpstr>
      <vt:lpstr>ＭＳ Ｐゴシック</vt:lpstr>
      <vt:lpstr>Watermark</vt:lpstr>
      <vt:lpstr>Slide 1</vt:lpstr>
      <vt:lpstr>Content  </vt:lpstr>
      <vt:lpstr>Introduction</vt:lpstr>
      <vt:lpstr>What is Drip Irrigation?</vt:lpstr>
      <vt:lpstr>Why should I use drip irrigation? </vt:lpstr>
      <vt:lpstr>METHODS OF IRRIGATION </vt:lpstr>
      <vt:lpstr>ADVANTAGES </vt:lpstr>
      <vt:lpstr>DISADVANTAGES</vt:lpstr>
      <vt:lpstr>CONCLUSIONS </vt:lpstr>
      <vt:lpstr>References  </vt:lpstr>
      <vt:lpstr>Thanks </vt:lpstr>
    </vt:vector>
  </TitlesOfParts>
  <Company>JBB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c s</dc:creator>
  <cp:lastModifiedBy>Sumit Thakur</cp:lastModifiedBy>
  <cp:revision>13</cp:revision>
  <dcterms:created xsi:type="dcterms:W3CDTF">2006-01-01T08:32:52Z</dcterms:created>
  <dcterms:modified xsi:type="dcterms:W3CDTF">2015-01-21T07:19:16Z</dcterms:modified>
</cp:coreProperties>
</file>