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75" r:id="rId3"/>
    <p:sldId id="276" r:id="rId4"/>
    <p:sldId id="271" r:id="rId5"/>
    <p:sldId id="267" r:id="rId6"/>
    <p:sldId id="272" r:id="rId7"/>
    <p:sldId id="257" r:id="rId8"/>
    <p:sldId id="258" r:id="rId9"/>
    <p:sldId id="273" r:id="rId10"/>
    <p:sldId id="259" r:id="rId11"/>
    <p:sldId id="268" r:id="rId12"/>
    <p:sldId id="260" r:id="rId13"/>
    <p:sldId id="278" r:id="rId14"/>
    <p:sldId id="277" r:id="rId15"/>
    <p:sldId id="274" r:id="rId16"/>
    <p:sldId id="261" r:id="rId17"/>
    <p:sldId id="279" r:id="rId18"/>
    <p:sldId id="269" r:id="rId19"/>
    <p:sldId id="270" r:id="rId20"/>
    <p:sldId id="263" r:id="rId21"/>
    <p:sldId id="264" r:id="rId22"/>
    <p:sldId id="265"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336" y="-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331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86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331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331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331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791EE76-1DDC-4692-9BF0-D7053E3ED46E}" type="slidenum">
              <a:rPr lang="en-US"/>
              <a:pPr>
                <a:defRPr/>
              </a:pPr>
              <a:t>‹#›</a:t>
            </a:fld>
            <a:endParaRPr lang="en-US"/>
          </a:p>
        </p:txBody>
      </p:sp>
    </p:spTree>
    <p:extLst>
      <p:ext uri="{BB962C8B-B14F-4D97-AF65-F5344CB8AC3E}">
        <p14:creationId xmlns:p14="http://schemas.microsoft.com/office/powerpoint/2010/main" val="23535986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4" name="Rectangle 3"/>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Straight Connector 4"/>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a:lstStyle>
            <a:extLst/>
          </a:lstStyle>
          <a:p>
            <a:pPr>
              <a:defRPr/>
            </a:pPr>
            <a:endParaRPr lang="en-US"/>
          </a:p>
        </p:txBody>
      </p:sp>
      <p:sp>
        <p:nvSpPr>
          <p:cNvPr id="12" name="Title 11"/>
          <p:cNvSpPr>
            <a:spLocks noGrp="1"/>
          </p:cNvSpPr>
          <p:nvPr>
            <p:ph type="ctrTitle"/>
          </p:nvPr>
        </p:nvSpPr>
        <p:spPr>
          <a:xfrm>
            <a:off x="3366868" y="533400"/>
            <a:ext cx="5105400" cy="2868168"/>
          </a:xfrm>
        </p:spPr>
        <p:txBody>
          <a:bodyPr>
            <a:noAutofit/>
          </a:bodyPr>
          <a:lstStyle>
            <a:lvl1pPr algn="r">
              <a:defRPr sz="4200" b="1"/>
            </a:lvl1pPr>
            <a:extLst/>
          </a:lstStyle>
          <a:p>
            <a:r>
              <a:rPr lang="en-US" smtClean="0"/>
              <a:t>Click to edit Master title style</a:t>
            </a:r>
            <a:endParaRPr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6" name="Date Placeholder 30"/>
          <p:cNvSpPr>
            <a:spLocks noGrp="1"/>
          </p:cNvSpPr>
          <p:nvPr>
            <p:ph type="dt" sz="half" idx="10"/>
          </p:nvPr>
        </p:nvSpPr>
        <p:spPr>
          <a:xfrm>
            <a:off x="5870575" y="6557963"/>
            <a:ext cx="2003425" cy="227012"/>
          </a:xfrm>
        </p:spPr>
        <p:txBody>
          <a:bodyPr/>
          <a:lstStyle>
            <a:lvl1pPr>
              <a:defRPr lang="en-US">
                <a:solidFill>
                  <a:srgbClr val="FFFFFF"/>
                </a:solidFill>
              </a:defRPr>
            </a:lvl1pPr>
            <a:extLst/>
          </a:lstStyle>
          <a:p>
            <a:pPr>
              <a:defRPr/>
            </a:pPr>
            <a:endParaRPr/>
          </a:p>
        </p:txBody>
      </p:sp>
      <p:sp>
        <p:nvSpPr>
          <p:cNvPr id="7" name="Footer Placeholder 17"/>
          <p:cNvSpPr>
            <a:spLocks noGrp="1"/>
          </p:cNvSpPr>
          <p:nvPr>
            <p:ph type="ftr" sz="quarter" idx="11"/>
          </p:nvPr>
        </p:nvSpPr>
        <p:spPr>
          <a:xfrm>
            <a:off x="2819400" y="6557963"/>
            <a:ext cx="2927350" cy="228600"/>
          </a:xfrm>
        </p:spPr>
        <p:txBody>
          <a:bodyPr/>
          <a:lstStyle>
            <a:lvl1pPr>
              <a:defRPr lang="en-US">
                <a:solidFill>
                  <a:srgbClr val="FFFFFF"/>
                </a:solidFill>
              </a:defRPr>
            </a:lvl1pPr>
            <a:extLst/>
          </a:lstStyle>
          <a:p>
            <a:pPr>
              <a:defRPr/>
            </a:pPr>
            <a:endParaRPr/>
          </a:p>
        </p:txBody>
      </p:sp>
      <p:sp>
        <p:nvSpPr>
          <p:cNvPr id="8" name="Slide Number Placeholder 28"/>
          <p:cNvSpPr>
            <a:spLocks noGrp="1"/>
          </p:cNvSpPr>
          <p:nvPr>
            <p:ph type="sldNum" sz="quarter" idx="12"/>
          </p:nvPr>
        </p:nvSpPr>
        <p:spPr>
          <a:xfrm>
            <a:off x="7880350" y="6556375"/>
            <a:ext cx="588963" cy="228600"/>
          </a:xfrm>
        </p:spPr>
        <p:txBody>
          <a:bodyPr/>
          <a:lstStyle>
            <a:lvl1pPr>
              <a:defRPr lang="en-US">
                <a:solidFill>
                  <a:srgbClr val="FFFFFF"/>
                </a:solidFill>
              </a:defRPr>
            </a:lvl1pPr>
            <a:extLst/>
          </a:lstStyle>
          <a:p>
            <a:pPr>
              <a:defRPr/>
            </a:pPr>
            <a:fld id="{38CFC4CE-5DA1-4251-8D2A-946AF7DC7EBE}" type="slidenum">
              <a:rPr/>
              <a:pPr>
                <a:defRPr/>
              </a:pPr>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6"/>
          <p:cNvSpPr>
            <a:spLocks noGrp="1"/>
          </p:cNvSpPr>
          <p:nvPr>
            <p:ph type="dt" sz="half" idx="10"/>
          </p:nvPr>
        </p:nvSpPr>
        <p:spPr/>
        <p:txBody>
          <a:bodyPr/>
          <a:lstStyle>
            <a:lvl1pPr>
              <a:defRPr/>
            </a:lvl1pPr>
          </a:lstStyle>
          <a:p>
            <a:pPr>
              <a:defRPr/>
            </a:pPr>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15"/>
          <p:cNvSpPr>
            <a:spLocks noGrp="1"/>
          </p:cNvSpPr>
          <p:nvPr>
            <p:ph type="sldNum" sz="quarter" idx="12"/>
          </p:nvPr>
        </p:nvSpPr>
        <p:spPr/>
        <p:txBody>
          <a:bodyPr/>
          <a:lstStyle>
            <a:lvl1pPr>
              <a:defRPr/>
            </a:lvl1pPr>
          </a:lstStyle>
          <a:p>
            <a:pPr>
              <a:defRPr/>
            </a:pPr>
            <a:fld id="{C9F73571-F63E-4958-90AF-F2E28B1D1D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243388" y="6557963"/>
            <a:ext cx="2001837" cy="227012"/>
          </a:xfrm>
        </p:spPr>
        <p:txBody>
          <a:bodyPr/>
          <a:lstStyle>
            <a:lvl1pPr>
              <a:defRPr/>
            </a:lvl1pPr>
            <a:extLst/>
          </a:lstStyle>
          <a:p>
            <a:pPr>
              <a:defRPr/>
            </a:pPr>
            <a:endParaRPr lang="en-US"/>
          </a:p>
        </p:txBody>
      </p:sp>
      <p:sp>
        <p:nvSpPr>
          <p:cNvPr id="5" name="Footer Placeholder 4"/>
          <p:cNvSpPr>
            <a:spLocks noGrp="1"/>
          </p:cNvSpPr>
          <p:nvPr>
            <p:ph type="ftr" sz="quarter" idx="11"/>
          </p:nvPr>
        </p:nvSpPr>
        <p:spPr>
          <a:xfrm>
            <a:off x="457200" y="6556375"/>
            <a:ext cx="3657600" cy="228600"/>
          </a:xfrm>
        </p:spPr>
        <p:txBody>
          <a:bodyPr/>
          <a:lstStyle>
            <a:lvl1pPr>
              <a:defRPr/>
            </a:lvl1pPr>
            <a:extLst/>
          </a:lstStyle>
          <a:p>
            <a:pPr>
              <a:defRPr/>
            </a:pPr>
            <a:endParaRPr lang="en-US"/>
          </a:p>
        </p:txBody>
      </p:sp>
      <p:sp>
        <p:nvSpPr>
          <p:cNvPr id="6" name="Slide Number Placeholder 5"/>
          <p:cNvSpPr>
            <a:spLocks noGrp="1"/>
          </p:cNvSpPr>
          <p:nvPr>
            <p:ph type="sldNum" sz="quarter" idx="12"/>
          </p:nvPr>
        </p:nvSpPr>
        <p:spPr>
          <a:xfrm>
            <a:off x="6254750" y="6553200"/>
            <a:ext cx="587375" cy="228600"/>
          </a:xfrm>
        </p:spPr>
        <p:txBody>
          <a:bodyPr/>
          <a:lstStyle>
            <a:lvl1pPr>
              <a:defRPr>
                <a:solidFill>
                  <a:schemeClr val="tx2"/>
                </a:solidFill>
              </a:defRPr>
            </a:lvl1pPr>
            <a:extLst/>
          </a:lstStyle>
          <a:p>
            <a:pPr>
              <a:defRPr/>
            </a:pPr>
            <a:fld id="{056BBBDA-09DF-4CCF-89FB-20913DB2581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6"/>
          <p:cNvSpPr>
            <a:spLocks noGrp="1"/>
          </p:cNvSpPr>
          <p:nvPr>
            <p:ph type="dt" sz="half" idx="10"/>
          </p:nvPr>
        </p:nvSpPr>
        <p:spPr/>
        <p:txBody>
          <a:bodyPr/>
          <a:lstStyle>
            <a:lvl1pPr>
              <a:defRPr/>
            </a:lvl1pPr>
          </a:lstStyle>
          <a:p>
            <a:pPr>
              <a:defRPr/>
            </a:pPr>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15"/>
          <p:cNvSpPr>
            <a:spLocks noGrp="1"/>
          </p:cNvSpPr>
          <p:nvPr>
            <p:ph type="sldNum" sz="quarter" idx="12"/>
          </p:nvPr>
        </p:nvSpPr>
        <p:spPr/>
        <p:txBody>
          <a:bodyPr/>
          <a:lstStyle>
            <a:lvl1pPr>
              <a:defRPr/>
            </a:lvl1pPr>
          </a:lstStyle>
          <a:p>
            <a:pPr>
              <a:defRPr/>
            </a:pPr>
            <a:fld id="{C388C957-AA9F-418E-A3CC-5A26518DBE7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anchor="t"/>
          <a:lstStyle>
            <a:lvl1pPr algn="r">
              <a:buNone/>
              <a:defRPr sz="4200" b="1" cap="all"/>
            </a:lvl1pPr>
            <a:extLst/>
          </a:lstStyle>
          <a:p>
            <a:r>
              <a:rPr lang="en-US" smtClean="0"/>
              <a:t>Click to edit Master title style</a:t>
            </a:r>
            <a:endParaRPr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4" name="Date Placeholder 3"/>
          <p:cNvSpPr>
            <a:spLocks noGrp="1"/>
          </p:cNvSpPr>
          <p:nvPr>
            <p:ph type="dt" sz="half" idx="10"/>
          </p:nvPr>
        </p:nvSpPr>
        <p:spPr>
          <a:xfrm>
            <a:off x="4724400" y="6556375"/>
            <a:ext cx="2001838" cy="227013"/>
          </a:xfrm>
        </p:spPr>
        <p:txBody>
          <a:bodyPr/>
          <a:lstStyle>
            <a:lvl1pPr>
              <a:defRPr>
                <a:solidFill>
                  <a:schemeClr val="tx2"/>
                </a:solidFill>
              </a:defRPr>
            </a:lvl1pPr>
            <a:extLst/>
          </a:lstStyle>
          <a:p>
            <a:pPr>
              <a:defRPr/>
            </a:pPr>
            <a:endParaRPr lang="en-US"/>
          </a:p>
        </p:txBody>
      </p:sp>
      <p:sp>
        <p:nvSpPr>
          <p:cNvPr id="5" name="Footer Placeholder 4"/>
          <p:cNvSpPr>
            <a:spLocks noGrp="1"/>
          </p:cNvSpPr>
          <p:nvPr>
            <p:ph type="ftr" sz="quarter" idx="11"/>
          </p:nvPr>
        </p:nvSpPr>
        <p:spPr>
          <a:xfrm>
            <a:off x="1735138" y="6556375"/>
            <a:ext cx="2895600" cy="228600"/>
          </a:xfrm>
        </p:spPr>
        <p:txBody>
          <a:bodyPr/>
          <a:lstStyle>
            <a:lvl1pPr>
              <a:defRPr>
                <a:solidFill>
                  <a:schemeClr val="tx2"/>
                </a:solidFill>
              </a:defRPr>
            </a:lvl1pPr>
            <a:extLst/>
          </a:lstStyle>
          <a:p>
            <a:pPr>
              <a:defRPr/>
            </a:pPr>
            <a:endParaRPr lang="en-US"/>
          </a:p>
        </p:txBody>
      </p:sp>
      <p:sp>
        <p:nvSpPr>
          <p:cNvPr id="6" name="Slide Number Placeholder 5"/>
          <p:cNvSpPr>
            <a:spLocks noGrp="1"/>
          </p:cNvSpPr>
          <p:nvPr>
            <p:ph type="sldNum" sz="quarter" idx="12"/>
          </p:nvPr>
        </p:nvSpPr>
        <p:spPr>
          <a:xfrm>
            <a:off x="6734175" y="6554788"/>
            <a:ext cx="587375" cy="228600"/>
          </a:xfrm>
        </p:spPr>
        <p:txBody>
          <a:bodyPr/>
          <a:lstStyle>
            <a:lvl1pPr>
              <a:defRPr/>
            </a:lvl1pPr>
            <a:extLst/>
          </a:lstStyle>
          <a:p>
            <a:pPr>
              <a:defRPr/>
            </a:pPr>
            <a:fld id="{516E0555-1B17-4CFA-B055-CAAA5482CE69}"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57200"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178808"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6"/>
          <p:cNvSpPr>
            <a:spLocks noGrp="1"/>
          </p:cNvSpPr>
          <p:nvPr>
            <p:ph type="dt" sz="half" idx="10"/>
          </p:nvPr>
        </p:nvSpPr>
        <p:spPr/>
        <p:txBody>
          <a:bodyPr/>
          <a:lstStyle>
            <a:lvl1pPr>
              <a:defRPr/>
            </a:lvl1pPr>
          </a:lstStyle>
          <a:p>
            <a:pPr>
              <a:defRPr/>
            </a:pPr>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
        <p:nvSpPr>
          <p:cNvPr id="7" name="Slide Number Placeholder 15"/>
          <p:cNvSpPr>
            <a:spLocks noGrp="1"/>
          </p:cNvSpPr>
          <p:nvPr>
            <p:ph type="sldNum" sz="quarter" idx="12"/>
          </p:nvPr>
        </p:nvSpPr>
        <p:spPr/>
        <p:txBody>
          <a:bodyPr/>
          <a:lstStyle>
            <a:lvl1pPr>
              <a:defRPr/>
            </a:lvl1pPr>
          </a:lstStyle>
          <a:p>
            <a:pPr>
              <a:defRPr/>
            </a:pPr>
            <a:fld id="{7DC0F254-3E71-4CF2-832E-D8E0F7D7912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6"/>
          <p:cNvSpPr>
            <a:spLocks noGrp="1"/>
          </p:cNvSpPr>
          <p:nvPr>
            <p:ph type="dt" sz="half" idx="10"/>
          </p:nvPr>
        </p:nvSpPr>
        <p:spPr/>
        <p:txBody>
          <a:bodyPr/>
          <a:lstStyle>
            <a:lvl1pPr>
              <a:defRPr/>
            </a:lvl1pPr>
          </a:lstStyle>
          <a:p>
            <a:pPr>
              <a:defRPr/>
            </a:pPr>
            <a:endParaRPr lang="en-US"/>
          </a:p>
        </p:txBody>
      </p:sp>
      <p:sp>
        <p:nvSpPr>
          <p:cNvPr id="8" name="Footer Placeholder 3"/>
          <p:cNvSpPr>
            <a:spLocks noGrp="1"/>
          </p:cNvSpPr>
          <p:nvPr>
            <p:ph type="ftr" sz="quarter" idx="11"/>
          </p:nvPr>
        </p:nvSpPr>
        <p:spPr/>
        <p:txBody>
          <a:bodyPr/>
          <a:lstStyle>
            <a:lvl1pPr>
              <a:defRPr/>
            </a:lvl1pPr>
          </a:lstStyle>
          <a:p>
            <a:pPr>
              <a:defRPr/>
            </a:pPr>
            <a:endParaRPr lang="en-US"/>
          </a:p>
        </p:txBody>
      </p:sp>
      <p:sp>
        <p:nvSpPr>
          <p:cNvPr id="9" name="Slide Number Placeholder 15"/>
          <p:cNvSpPr>
            <a:spLocks noGrp="1"/>
          </p:cNvSpPr>
          <p:nvPr>
            <p:ph type="sldNum" sz="quarter" idx="12"/>
          </p:nvPr>
        </p:nvSpPr>
        <p:spPr/>
        <p:txBody>
          <a:bodyPr/>
          <a:lstStyle>
            <a:lvl1pPr>
              <a:defRPr/>
            </a:lvl1pPr>
          </a:lstStyle>
          <a:p>
            <a:pPr>
              <a:defRPr/>
            </a:pPr>
            <a:fld id="{CA59F546-30F6-4B65-8C51-EEF9AFD857E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lang="en-US" smtClean="0"/>
              <a:t>Click to edit Master title style</a:t>
            </a:r>
            <a:endParaRPr lang="en-US"/>
          </a:p>
        </p:txBody>
      </p:sp>
      <p:sp>
        <p:nvSpPr>
          <p:cNvPr id="3" name="Date Placeholder 26"/>
          <p:cNvSpPr>
            <a:spLocks noGrp="1"/>
          </p:cNvSpPr>
          <p:nvPr>
            <p:ph type="dt" sz="half" idx="10"/>
          </p:nvPr>
        </p:nvSpPr>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15"/>
          <p:cNvSpPr>
            <a:spLocks noGrp="1"/>
          </p:cNvSpPr>
          <p:nvPr>
            <p:ph type="sldNum" sz="quarter" idx="12"/>
          </p:nvPr>
        </p:nvSpPr>
        <p:spPr/>
        <p:txBody>
          <a:bodyPr/>
          <a:lstStyle>
            <a:lvl1pPr>
              <a:defRPr/>
            </a:lvl1pPr>
          </a:lstStyle>
          <a:p>
            <a:pPr>
              <a:defRPr/>
            </a:pPr>
            <a:fld id="{CFA73480-B247-4575-AA8E-7BA9F3B0C62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6"/>
          <p:cNvSpPr>
            <a:spLocks noGrp="1"/>
          </p:cNvSpPr>
          <p:nvPr>
            <p:ph type="dt" sz="half" idx="10"/>
          </p:nvPr>
        </p:nvSpPr>
        <p:spPr/>
        <p:txBody>
          <a:bodyPr/>
          <a:lstStyle>
            <a:lvl1pPr>
              <a:defRPr/>
            </a:lvl1pPr>
          </a:lstStyle>
          <a:p>
            <a:pPr>
              <a:defRPr/>
            </a:pPr>
            <a:endParaRPr lang="en-US"/>
          </a:p>
        </p:txBody>
      </p:sp>
      <p:sp>
        <p:nvSpPr>
          <p:cNvPr id="3" name="Footer Placeholder 3"/>
          <p:cNvSpPr>
            <a:spLocks noGrp="1"/>
          </p:cNvSpPr>
          <p:nvPr>
            <p:ph type="ftr" sz="quarter" idx="11"/>
          </p:nvPr>
        </p:nvSpPr>
        <p:spPr/>
        <p:txBody>
          <a:bodyPr/>
          <a:lstStyle>
            <a:lvl1pPr>
              <a:defRPr/>
            </a:lvl1pPr>
          </a:lstStyle>
          <a:p>
            <a:pPr>
              <a:defRPr/>
            </a:pPr>
            <a:endParaRPr lang="en-US"/>
          </a:p>
        </p:txBody>
      </p:sp>
      <p:sp>
        <p:nvSpPr>
          <p:cNvPr id="4" name="Slide Number Placeholder 15"/>
          <p:cNvSpPr>
            <a:spLocks noGrp="1"/>
          </p:cNvSpPr>
          <p:nvPr>
            <p:ph type="sldNum" sz="quarter" idx="12"/>
          </p:nvPr>
        </p:nvSpPr>
        <p:spPr/>
        <p:txBody>
          <a:bodyPr/>
          <a:lstStyle>
            <a:lvl1pPr>
              <a:defRPr/>
            </a:lvl1pPr>
          </a:lstStyle>
          <a:p>
            <a:pPr>
              <a:defRPr/>
            </a:pPr>
            <a:fld id="{C01C943B-8A7A-4FD3-B817-ABA6665C729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lstStyle>
            <a:lvl1pPr algn="l">
              <a:buNone/>
              <a:defRPr lang="en-US" sz="2400" baseline="0" smtClean="0"/>
            </a:lvl1pPr>
            <a:extLst/>
          </a:lstStyle>
          <a:p>
            <a:r>
              <a:rPr lang="en-US" smtClean="0"/>
              <a:t>Click to edit Master title style</a:t>
            </a:r>
            <a:endParaRPr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lIns="45720" tIns="0" rIns="0" bIns="0" spcCol="0" rtlCol="0" fromWordArt="0" forceAA="0">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6"/>
          <p:cNvSpPr>
            <a:spLocks noGrp="1"/>
          </p:cNvSpPr>
          <p:nvPr>
            <p:ph type="dt" sz="half" idx="10"/>
          </p:nvPr>
        </p:nvSpPr>
        <p:spPr/>
        <p:txBody>
          <a:bodyPr/>
          <a:lstStyle>
            <a:lvl1pPr>
              <a:defRPr/>
            </a:lvl1pPr>
          </a:lstStyle>
          <a:p>
            <a:pPr>
              <a:defRPr/>
            </a:pPr>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
        <p:nvSpPr>
          <p:cNvPr id="7" name="Slide Number Placeholder 15"/>
          <p:cNvSpPr>
            <a:spLocks noGrp="1"/>
          </p:cNvSpPr>
          <p:nvPr>
            <p:ph type="sldNum" sz="quarter" idx="12"/>
          </p:nvPr>
        </p:nvSpPr>
        <p:spPr/>
        <p:txBody>
          <a:bodyPr/>
          <a:lstStyle>
            <a:lvl1pPr>
              <a:defRPr/>
            </a:lvl1pPr>
          </a:lstStyle>
          <a:p>
            <a:pPr>
              <a:defRPr/>
            </a:pPr>
            <a:fld id="{417A5AF2-588E-46F4-9CFC-8827CB06DFB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5" name="Rectangle 4"/>
          <p:cNvSpPr/>
          <p:nvPr/>
        </p:nvSpPr>
        <p:spPr>
          <a:xfrm rot="21240000">
            <a:off x="598488" y="1004888"/>
            <a:ext cx="4319587" cy="4311650"/>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6" name="Rectangle 5"/>
          <p:cNvSpPr/>
          <p:nvPr/>
        </p:nvSpPr>
        <p:spPr>
          <a:xfrm rot="21420000">
            <a:off x="596900" y="998538"/>
            <a:ext cx="4319588" cy="431323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2" name="Title 1"/>
          <p:cNvSpPr>
            <a:spLocks noGrp="1"/>
          </p:cNvSpPr>
          <p:nvPr>
            <p:ph type="title"/>
          </p:nvPr>
        </p:nvSpPr>
        <p:spPr>
          <a:xfrm>
            <a:off x="5389098" y="1143000"/>
            <a:ext cx="3429000" cy="2057400"/>
          </a:xfrm>
        </p:spPr>
        <p:txBody>
          <a:bodyPr/>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lang="en-US" smtClean="0"/>
              <a:t>Click to edit Master title style</a:t>
            </a:r>
            <a:endParaRPr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lIns="82296" tIns="0" rIns="0" bIns="0" spcCol="0" rtlCol="0" fromWordArt="0" forceAA="0">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7" name="Date Placeholder 4"/>
          <p:cNvSpPr>
            <a:spLocks noGrp="1"/>
          </p:cNvSpPr>
          <p:nvPr>
            <p:ph type="dt" sz="half" idx="10"/>
          </p:nvPr>
        </p:nvSpPr>
        <p:spPr/>
        <p:txBody>
          <a:bodyPr/>
          <a:lstStyle>
            <a:lvl1pPr>
              <a:defRPr/>
            </a:lvl1pPr>
            <a:extLst/>
          </a:lstStyle>
          <a:p>
            <a:pPr>
              <a:defRPr/>
            </a:pPr>
            <a:endParaRPr lang="en-US"/>
          </a:p>
        </p:txBody>
      </p:sp>
      <p:sp>
        <p:nvSpPr>
          <p:cNvPr id="8" name="Footer Placeholder 5"/>
          <p:cNvSpPr>
            <a:spLocks noGrp="1"/>
          </p:cNvSpPr>
          <p:nvPr>
            <p:ph type="ftr" sz="quarter" idx="11"/>
          </p:nvPr>
        </p:nvSpPr>
        <p:spPr/>
        <p:txBody>
          <a:bodyPr/>
          <a:lstStyle>
            <a:lvl1pPr>
              <a:defRPr/>
            </a:lvl1pPr>
            <a:extLst/>
          </a:lstStyle>
          <a:p>
            <a:pPr>
              <a:defRPr/>
            </a:pPr>
            <a:endParaRPr lang="en-US"/>
          </a:p>
        </p:txBody>
      </p:sp>
      <p:sp>
        <p:nvSpPr>
          <p:cNvPr id="9" name="Slide Number Placeholder 6"/>
          <p:cNvSpPr>
            <a:spLocks noGrp="1"/>
          </p:cNvSpPr>
          <p:nvPr>
            <p:ph type="sldNum" sz="quarter" idx="12"/>
          </p:nvPr>
        </p:nvSpPr>
        <p:spPr/>
        <p:txBody>
          <a:bodyPr/>
          <a:lstStyle>
            <a:lvl1pPr>
              <a:defRPr/>
            </a:lvl1pPr>
            <a:extLst/>
          </a:lstStyle>
          <a:p>
            <a:pPr>
              <a:defRPr/>
            </a:pPr>
            <a:fld id="{03C0E246-0626-4AC2-9C29-79F89B692AD6}"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3" name="Title Placeholder 2"/>
          <p:cNvSpPr>
            <a:spLocks noGrp="1"/>
          </p:cNvSpPr>
          <p:nvPr>
            <p:ph type="title"/>
          </p:nvPr>
        </p:nvSpPr>
        <p:spPr>
          <a:xfrm>
            <a:off x="457200" y="320675"/>
            <a:ext cx="7239000" cy="1143000"/>
          </a:xfrm>
          <a:prstGeom prst="rect">
            <a:avLst/>
          </a:prstGeom>
        </p:spPr>
        <p:txBody>
          <a:bodyPr vert="horz" lIns="45720" tIns="0" rIns="45720" bIns="0" anchor="b" anchorCtr="0">
            <a:normAutofit/>
          </a:bodyPr>
          <a:lstStyle>
            <a:extLst/>
          </a:lstStyle>
          <a:p>
            <a:r>
              <a:rPr lang="en-US" smtClean="0"/>
              <a:t>Click to edit Master title style</a:t>
            </a:r>
            <a:endParaRPr lang="en-US"/>
          </a:p>
        </p:txBody>
      </p:sp>
      <p:sp>
        <p:nvSpPr>
          <p:cNvPr id="1030" name="Text Placeholder 30"/>
          <p:cNvSpPr>
            <a:spLocks noGrp="1"/>
          </p:cNvSpPr>
          <p:nvPr>
            <p:ph type="body" idx="1"/>
          </p:nvPr>
        </p:nvSpPr>
        <p:spPr bwMode="auto">
          <a:xfrm>
            <a:off x="457200" y="1609725"/>
            <a:ext cx="7239000" cy="48466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7" name="Date Placeholder 26"/>
          <p:cNvSpPr>
            <a:spLocks noGrp="1"/>
          </p:cNvSpPr>
          <p:nvPr>
            <p:ph type="dt" sz="half" idx="2"/>
          </p:nvPr>
        </p:nvSpPr>
        <p:spPr>
          <a:xfrm>
            <a:off x="4246563" y="6557963"/>
            <a:ext cx="2001837" cy="227012"/>
          </a:xfrm>
          <a:prstGeom prst="rect">
            <a:avLst/>
          </a:prstGeom>
        </p:spPr>
        <p:txBody>
          <a:bodyPr vert="horz" tIns="0" bIns="0" anchor="b"/>
          <a:lstStyle>
            <a:lvl1pPr algn="l" eaLnBrk="1" latinLnBrk="0" hangingPunct="1">
              <a:defRPr kumimoji="0" sz="1000">
                <a:solidFill>
                  <a:schemeClr val="tx2"/>
                </a:solidFill>
              </a:defRPr>
            </a:lvl1pPr>
            <a:extLst/>
          </a:lstStyle>
          <a:p>
            <a:pPr>
              <a:defRPr/>
            </a:pPr>
            <a:endParaRPr lang="en-US"/>
          </a:p>
        </p:txBody>
      </p:sp>
      <p:sp>
        <p:nvSpPr>
          <p:cNvPr id="4" name="Footer Placeholder 3"/>
          <p:cNvSpPr>
            <a:spLocks noGrp="1"/>
          </p:cNvSpPr>
          <p:nvPr>
            <p:ph type="ftr" sz="quarter" idx="3"/>
          </p:nvPr>
        </p:nvSpPr>
        <p:spPr>
          <a:xfrm>
            <a:off x="457200" y="6557963"/>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pPr>
              <a:defRPr/>
            </a:pPr>
            <a:endParaRPr lang="en-US"/>
          </a:p>
        </p:txBody>
      </p:sp>
      <p:sp>
        <p:nvSpPr>
          <p:cNvPr id="16" name="Slide Number Placeholder 15"/>
          <p:cNvSpPr>
            <a:spLocks noGrp="1"/>
          </p:cNvSpPr>
          <p:nvPr>
            <p:ph type="sldNum" sz="quarter" idx="4"/>
          </p:nvPr>
        </p:nvSpPr>
        <p:spPr>
          <a:xfrm>
            <a:off x="6251575" y="6556375"/>
            <a:ext cx="588963" cy="228600"/>
          </a:xfrm>
          <a:prstGeom prst="rect">
            <a:avLst/>
          </a:prstGeom>
        </p:spPr>
        <p:txBody>
          <a:bodyPr vert="horz" lIns="0" tIns="0" rIns="0" bIns="0" anchor="b"/>
          <a:lstStyle>
            <a:lvl1pPr algn="r" eaLnBrk="1" latinLnBrk="0" hangingPunct="1">
              <a:defRPr kumimoji="0" sz="1100">
                <a:solidFill>
                  <a:schemeClr val="tx2"/>
                </a:solidFill>
              </a:defRPr>
            </a:lvl1pPr>
            <a:extLst/>
          </a:lstStyle>
          <a:p>
            <a:pPr>
              <a:defRPr/>
            </a:pPr>
            <a:fld id="{A2831E8D-1342-4973-96C8-EE1CA3BCF98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13" r:id="rId1"/>
    <p:sldLayoutId id="2147483706" r:id="rId2"/>
    <p:sldLayoutId id="2147483714" r:id="rId3"/>
    <p:sldLayoutId id="2147483707" r:id="rId4"/>
    <p:sldLayoutId id="2147483708" r:id="rId5"/>
    <p:sldLayoutId id="2147483709" r:id="rId6"/>
    <p:sldLayoutId id="2147483710" r:id="rId7"/>
    <p:sldLayoutId id="2147483711" r:id="rId8"/>
    <p:sldLayoutId id="2147483715" r:id="rId9"/>
    <p:sldLayoutId id="2147483712" r:id="rId10"/>
    <p:sldLayoutId id="2147483716" r:id="rId11"/>
  </p:sldLayoutIdLst>
  <p:txStyles>
    <p:titleStyle>
      <a:lvl1pPr algn="l" rtl="0" eaLnBrk="0" fontAlgn="base" hangingPunct="0">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eaLnBrk="0" fontAlgn="base" hangingPunct="0">
        <a:spcBef>
          <a:spcPct val="0"/>
        </a:spcBef>
        <a:spcAft>
          <a:spcPct val="0"/>
        </a:spcAft>
        <a:defRPr sz="3800" b="1">
          <a:solidFill>
            <a:schemeClr val="tx1"/>
          </a:solidFill>
          <a:latin typeface="Trebuchet MS" pitchFamily="34" charset="0"/>
        </a:defRPr>
      </a:lvl2pPr>
      <a:lvl3pPr algn="l" rtl="0" eaLnBrk="0" fontAlgn="base" hangingPunct="0">
        <a:spcBef>
          <a:spcPct val="0"/>
        </a:spcBef>
        <a:spcAft>
          <a:spcPct val="0"/>
        </a:spcAft>
        <a:defRPr sz="3800" b="1">
          <a:solidFill>
            <a:schemeClr val="tx1"/>
          </a:solidFill>
          <a:latin typeface="Trebuchet MS" pitchFamily="34" charset="0"/>
        </a:defRPr>
      </a:lvl3pPr>
      <a:lvl4pPr algn="l" rtl="0" eaLnBrk="0" fontAlgn="base" hangingPunct="0">
        <a:spcBef>
          <a:spcPct val="0"/>
        </a:spcBef>
        <a:spcAft>
          <a:spcPct val="0"/>
        </a:spcAft>
        <a:defRPr sz="3800" b="1">
          <a:solidFill>
            <a:schemeClr val="tx1"/>
          </a:solidFill>
          <a:latin typeface="Trebuchet MS" pitchFamily="34" charset="0"/>
        </a:defRPr>
      </a:lvl4pPr>
      <a:lvl5pPr algn="l" rtl="0" eaLnBrk="0" fontAlgn="base" hangingPunct="0">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p:titleStyle>
    <p:bodyStyle>
      <a:lvl1pPr marL="273050" indent="-273050" algn="l" rtl="0" eaLnBrk="0" fontAlgn="base" hangingPunct="0">
        <a:spcBef>
          <a:spcPts val="600"/>
        </a:spcBef>
        <a:spcAft>
          <a:spcPct val="0"/>
        </a:spcAft>
        <a:buClr>
          <a:schemeClr val="tx2"/>
        </a:buClr>
        <a:buSzPct val="73000"/>
        <a:buFont typeface="Wingdings 2" pitchFamily="18" charset="2"/>
        <a:buChar char=""/>
        <a:defRPr sz="2600" kern="1200">
          <a:solidFill>
            <a:schemeClr val="tx1"/>
          </a:solidFill>
          <a:latin typeface="+mn-lt"/>
          <a:ea typeface="+mn-ea"/>
          <a:cs typeface="+mn-cs"/>
        </a:defRPr>
      </a:lvl1pPr>
      <a:lvl2pPr marL="520700" indent="-228600" algn="l" rtl="0" eaLnBrk="0" fontAlgn="base" hangingPunct="0">
        <a:spcBef>
          <a:spcPts val="500"/>
        </a:spcBef>
        <a:spcAft>
          <a:spcPct val="0"/>
        </a:spcAft>
        <a:buClr>
          <a:srgbClr val="F9B639"/>
        </a:buClr>
        <a:buSzPct val="80000"/>
        <a:buFont typeface="Wingdings 2" pitchFamily="18" charset="2"/>
        <a:buChar char=""/>
        <a:defRPr sz="2300" kern="1200">
          <a:solidFill>
            <a:srgbClr val="6C6C6C"/>
          </a:solidFill>
          <a:latin typeface="+mn-lt"/>
          <a:ea typeface="+mn-ea"/>
          <a:cs typeface="+mn-cs"/>
        </a:defRPr>
      </a:lvl2pPr>
      <a:lvl3pPr marL="758825" indent="-228600" algn="l" rtl="0" eaLnBrk="0" fontAlgn="base" hangingPunct="0">
        <a:spcBef>
          <a:spcPts val="400"/>
        </a:spcBef>
        <a:spcAft>
          <a:spcPct val="0"/>
        </a:spcAft>
        <a:buClr>
          <a:srgbClr val="F9B639"/>
        </a:buClr>
        <a:buSzPct val="60000"/>
        <a:buFont typeface="Wingdings" pitchFamily="2" charset="2"/>
        <a:buChar char=""/>
        <a:defRPr sz="2000" kern="1200">
          <a:solidFill>
            <a:schemeClr val="tx1"/>
          </a:solidFill>
          <a:latin typeface="+mn-lt"/>
          <a:ea typeface="+mn-ea"/>
          <a:cs typeface="+mn-cs"/>
        </a:defRPr>
      </a:lvl3pPr>
      <a:lvl4pPr marL="1004888" indent="-228600" algn="l" rtl="0" eaLnBrk="0" fontAlgn="base" hangingPunct="0">
        <a:spcBef>
          <a:spcPct val="20000"/>
        </a:spcBef>
        <a:spcAft>
          <a:spcPct val="0"/>
        </a:spcAft>
        <a:buClr>
          <a:srgbClr val="F9B639"/>
        </a:buClr>
        <a:buSzPct val="80000"/>
        <a:buFont typeface="Wingdings 2" pitchFamily="18" charset="2"/>
        <a:buChar char=""/>
        <a:defRPr sz="2000" kern="1200">
          <a:solidFill>
            <a:srgbClr val="6C6C6C"/>
          </a:solidFill>
          <a:latin typeface="+mn-lt"/>
          <a:ea typeface="+mn-ea"/>
          <a:cs typeface="+mn-cs"/>
        </a:defRPr>
      </a:lvl4pPr>
      <a:lvl5pPr marL="1279525" indent="-228600" algn="l" rtl="0" eaLnBrk="0" fontAlgn="base" hangingPunct="0">
        <a:spcBef>
          <a:spcPts val="400"/>
        </a:spcBef>
        <a:spcAft>
          <a:spcPct val="0"/>
        </a:spcAft>
        <a:buClr>
          <a:srgbClr val="F9B639"/>
        </a:buClr>
        <a:buSzPct val="70000"/>
        <a:buFont typeface="Wingdings" pitchFamily="2" charset="2"/>
        <a:buChar char=""/>
        <a:defRPr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3" descr="strip1"/>
          <p:cNvPicPr>
            <a:picLocks noChangeAspect="1" noChangeArrowheads="1"/>
          </p:cNvPicPr>
          <p:nvPr/>
        </p:nvPicPr>
        <p:blipFill>
          <a:blip r:embed="rId2" cstate="print"/>
          <a:srcRect/>
          <a:stretch>
            <a:fillRect/>
          </a:stretch>
        </p:blipFill>
        <p:spPr bwMode="auto">
          <a:xfrm>
            <a:off x="1371600" y="593725"/>
            <a:ext cx="7620000" cy="76200"/>
          </a:xfrm>
          <a:prstGeom prst="rect">
            <a:avLst/>
          </a:prstGeom>
          <a:noFill/>
          <a:ln w="9525">
            <a:noFill/>
            <a:miter lim="800000"/>
            <a:headEnd/>
            <a:tailEnd/>
          </a:ln>
        </p:spPr>
      </p:pic>
      <p:pic>
        <p:nvPicPr>
          <p:cNvPr id="6147" name="Picture 2" descr="logo1"/>
          <p:cNvPicPr>
            <a:picLocks noChangeAspect="1" noChangeArrowheads="1"/>
          </p:cNvPicPr>
          <p:nvPr/>
        </p:nvPicPr>
        <p:blipFill>
          <a:blip r:embed="rId3" cstate="print"/>
          <a:srcRect/>
          <a:stretch>
            <a:fillRect/>
          </a:stretch>
        </p:blipFill>
        <p:spPr bwMode="auto">
          <a:xfrm>
            <a:off x="304800" y="60325"/>
            <a:ext cx="1143000" cy="1143000"/>
          </a:xfrm>
          <a:prstGeom prst="rect">
            <a:avLst/>
          </a:prstGeom>
          <a:noFill/>
          <a:ln w="9525">
            <a:noFill/>
            <a:miter lim="800000"/>
            <a:headEnd/>
            <a:tailEnd/>
          </a:ln>
        </p:spPr>
      </p:pic>
      <p:sp>
        <p:nvSpPr>
          <p:cNvPr id="6148" name="Rectangle 8"/>
          <p:cNvSpPr>
            <a:spLocks noChangeArrowheads="1"/>
          </p:cNvSpPr>
          <p:nvPr/>
        </p:nvSpPr>
        <p:spPr bwMode="auto">
          <a:xfrm>
            <a:off x="3581400" y="2209800"/>
            <a:ext cx="4572000" cy="1938338"/>
          </a:xfrm>
          <a:prstGeom prst="rect">
            <a:avLst/>
          </a:prstGeom>
          <a:noFill/>
          <a:ln w="9525">
            <a:noFill/>
            <a:miter lim="800000"/>
            <a:headEnd/>
            <a:tailEnd/>
          </a:ln>
        </p:spPr>
        <p:txBody>
          <a:bodyPr>
            <a:spAutoFit/>
          </a:bodyPr>
          <a:lstStyle/>
          <a:p>
            <a:pPr algn="ctr" eaLnBrk="0" hangingPunct="0"/>
            <a:r>
              <a:rPr lang="en-US" sz="4000" b="1">
                <a:solidFill>
                  <a:schemeClr val="bg1"/>
                </a:solidFill>
                <a:latin typeface="Times New Roman" pitchFamily="18" charset="0"/>
                <a:cs typeface="Times New Roman" pitchFamily="18" charset="0"/>
              </a:rPr>
              <a:t>Seminar </a:t>
            </a:r>
          </a:p>
          <a:p>
            <a:pPr algn="ctr" eaLnBrk="0" hangingPunct="0"/>
            <a:r>
              <a:rPr lang="en-US" sz="4000" b="1">
                <a:solidFill>
                  <a:schemeClr val="bg1"/>
                </a:solidFill>
                <a:latin typeface="Times New Roman" pitchFamily="18" charset="0"/>
                <a:cs typeface="Times New Roman" pitchFamily="18" charset="0"/>
              </a:rPr>
              <a:t>On</a:t>
            </a:r>
          </a:p>
          <a:p>
            <a:pPr algn="ctr" eaLnBrk="0" hangingPunct="0"/>
            <a:r>
              <a:rPr lang="en-US" sz="4000" b="1">
                <a:solidFill>
                  <a:schemeClr val="bg1"/>
                </a:solidFill>
                <a:latin typeface="Times New Roman" pitchFamily="18" charset="0"/>
                <a:cs typeface="Times New Roman" pitchFamily="18" charset="0"/>
              </a:rPr>
              <a:t>Airborne Internet </a:t>
            </a:r>
          </a:p>
        </p:txBody>
      </p:sp>
      <p:sp>
        <p:nvSpPr>
          <p:cNvPr id="10" name="Rectangle 9"/>
          <p:cNvSpPr/>
          <p:nvPr/>
        </p:nvSpPr>
        <p:spPr>
          <a:xfrm>
            <a:off x="2743200" y="4648200"/>
            <a:ext cx="6400800" cy="830263"/>
          </a:xfrm>
          <a:prstGeom prst="rect">
            <a:avLst/>
          </a:prstGeom>
        </p:spPr>
        <p:txBody>
          <a:bodyPr>
            <a:spAutoFit/>
          </a:bodyPr>
          <a:lstStyle/>
          <a:p>
            <a:pPr eaLnBrk="0" hangingPunct="0">
              <a:spcBef>
                <a:spcPct val="50000"/>
              </a:spcBef>
              <a:defRPr/>
            </a:pPr>
            <a:r>
              <a:rPr lang="en-US" sz="2400" b="1" dirty="0">
                <a:solidFill>
                  <a:schemeClr val="bg1">
                    <a:lumMod val="95000"/>
                  </a:schemeClr>
                </a:solidFill>
                <a:latin typeface="Times New Roman" pitchFamily="18" charset="0"/>
              </a:rPr>
              <a:t>Submitted To		         Submitted By:</a:t>
            </a:r>
          </a:p>
          <a:p>
            <a:pPr eaLnBrk="0" hangingPunct="0">
              <a:defRPr/>
            </a:pPr>
            <a:r>
              <a:rPr lang="en-US" sz="2400" b="1" dirty="0" smtClean="0">
                <a:solidFill>
                  <a:schemeClr val="bg1">
                    <a:lumMod val="95000"/>
                  </a:schemeClr>
                </a:solidFill>
                <a:latin typeface="Times New Roman" pitchFamily="18" charset="0"/>
              </a:rPr>
              <a:t>www.studymafia.Net       www.studymafia.Net               </a:t>
            </a:r>
            <a:endParaRPr lang="en-US" sz="2400" b="1" dirty="0">
              <a:solidFill>
                <a:schemeClr val="bg1">
                  <a:lumMod val="95000"/>
                </a:schemeClr>
              </a:solidFill>
              <a:latin typeface="Times New Roman" pitchFamily="18" charset="0"/>
            </a:endParaRPr>
          </a:p>
        </p:txBody>
      </p:sp>
      <p:sp>
        <p:nvSpPr>
          <p:cNvPr id="11" name="Title 10"/>
          <p:cNvSpPr>
            <a:spLocks noGrp="1"/>
          </p:cNvSpPr>
          <p:nvPr>
            <p:ph type="ctrTitle"/>
          </p:nvPr>
        </p:nvSpPr>
        <p:spPr>
          <a:xfrm>
            <a:off x="762000" y="1447800"/>
            <a:ext cx="8458200" cy="838200"/>
          </a:xfrm>
        </p:spPr>
        <p:txBody>
          <a:bodyPr/>
          <a:lstStyle/>
          <a:p>
            <a:pPr eaLnBrk="1" fontAlgn="auto" hangingPunct="1">
              <a:spcAft>
                <a:spcPts val="0"/>
              </a:spcAft>
              <a:defRPr/>
            </a:pPr>
            <a:r>
              <a:rPr lang="en-US" sz="3600" dirty="0" smtClean="0">
                <a:solidFill>
                  <a:schemeClr val="bg1"/>
                </a:solidFill>
                <a:latin typeface="Verdana" pitchFamily="34" charset="0"/>
              </a:rPr>
              <a:t>www.studymafia.NET</a:t>
            </a:r>
            <a:r>
              <a:rPr lang="en-US" sz="3600" dirty="0" smtClean="0">
                <a:solidFill>
                  <a:srgbClr val="FF9900"/>
                </a:solidFill>
                <a:latin typeface="Tahoma" pitchFamily="34" charset="0"/>
              </a:rPr>
              <a:t/>
            </a:r>
            <a:br>
              <a:rPr lang="en-US" sz="3600" dirty="0" smtClean="0">
                <a:solidFill>
                  <a:srgbClr val="FF9900"/>
                </a:solidFill>
                <a:latin typeface="Tahoma" pitchFamily="34" charset="0"/>
              </a:rPr>
            </a:br>
            <a:endParaRPr lang="en-US" sz="3600" dirty="0"/>
          </a:p>
        </p:txBody>
      </p:sp>
      <p:pic>
        <p:nvPicPr>
          <p:cNvPr id="6151" name="Picture 10" descr="C:\Users\Sumit\Desktop\Photo Work\airborne-internet.png"/>
          <p:cNvPicPr>
            <a:picLocks noChangeAspect="1" noChangeArrowheads="1"/>
          </p:cNvPicPr>
          <p:nvPr/>
        </p:nvPicPr>
        <p:blipFill>
          <a:blip r:embed="rId4" cstate="print"/>
          <a:srcRect/>
          <a:stretch>
            <a:fillRect/>
          </a:stretch>
        </p:blipFill>
        <p:spPr bwMode="auto">
          <a:xfrm>
            <a:off x="76200" y="2362200"/>
            <a:ext cx="2514600" cy="1905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0"/>
            <a:ext cx="7239000" cy="1143000"/>
          </a:xfrm>
        </p:spPr>
        <p:txBody>
          <a:bodyPr/>
          <a:lstStyle/>
          <a:p>
            <a:pPr eaLnBrk="1" fontAlgn="auto" hangingPunct="1">
              <a:spcAft>
                <a:spcPts val="0"/>
              </a:spcAft>
              <a:defRPr/>
            </a:pPr>
            <a:r>
              <a:rPr lang="en-US" u="sng" dirty="0"/>
              <a:t>REQUIREMENTS</a:t>
            </a:r>
          </a:p>
        </p:txBody>
      </p:sp>
      <p:sp>
        <p:nvSpPr>
          <p:cNvPr id="15363" name="Rectangle 3"/>
          <p:cNvSpPr>
            <a:spLocks noGrp="1" noChangeArrowheads="1"/>
          </p:cNvSpPr>
          <p:nvPr>
            <p:ph idx="1"/>
          </p:nvPr>
        </p:nvSpPr>
        <p:spPr/>
        <p:txBody>
          <a:bodyPr/>
          <a:lstStyle/>
          <a:p>
            <a:pPr eaLnBrk="1" hangingPunct="1">
              <a:lnSpc>
                <a:spcPct val="90000"/>
              </a:lnSpc>
            </a:pPr>
            <a:r>
              <a:rPr lang="en-US" sz="2400" smtClean="0">
                <a:latin typeface="Times New Roman" pitchFamily="18" charset="0"/>
                <a:cs typeface="Times New Roman" pitchFamily="18" charset="0"/>
              </a:rPr>
              <a:t>The airborne Internet won't be completely wireless. There will be ground-based components to any type of airborne Internet network.</a:t>
            </a:r>
          </a:p>
          <a:p>
            <a:pPr eaLnBrk="1" hangingPunct="1">
              <a:lnSpc>
                <a:spcPct val="90000"/>
              </a:lnSpc>
            </a:pPr>
            <a:r>
              <a:rPr lang="en-US" sz="2400" smtClean="0">
                <a:latin typeface="Times New Roman" pitchFamily="18" charset="0"/>
                <a:cs typeface="Times New Roman" pitchFamily="18" charset="0"/>
              </a:rPr>
              <a:t>The consumers will have to install an antenna on their home or business in order to receive signals from the network hub overhead.</a:t>
            </a:r>
          </a:p>
          <a:p>
            <a:pPr eaLnBrk="1" hangingPunct="1">
              <a:lnSpc>
                <a:spcPct val="90000"/>
              </a:lnSpc>
            </a:pPr>
            <a:r>
              <a:rPr lang="en-US" sz="2400" smtClean="0">
                <a:latin typeface="Times New Roman" pitchFamily="18" charset="0"/>
                <a:cs typeface="Times New Roman" pitchFamily="18" charset="0"/>
              </a:rPr>
              <a:t>The networks will also work with established Internet Service Providers (ISPs), who will provide their high-capacity terminals for use by the network. </a:t>
            </a:r>
          </a:p>
          <a:p>
            <a:pPr eaLnBrk="1" hangingPunct="1">
              <a:lnSpc>
                <a:spcPct val="90000"/>
              </a:lnSpc>
            </a:pPr>
            <a:endParaRPr lang="en-US" sz="280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239000" cy="1143000"/>
          </a:xfrm>
        </p:spPr>
        <p:txBody>
          <a:bodyPr/>
          <a:lstStyle/>
          <a:p>
            <a:pPr eaLnBrk="1" fontAlgn="auto" hangingPunct="1">
              <a:spcAft>
                <a:spcPts val="0"/>
              </a:spcAft>
              <a:defRPr/>
            </a:pPr>
            <a:r>
              <a:rPr lang="en-US" dirty="0" smtClean="0"/>
              <a:t>Key Features</a:t>
            </a:r>
            <a:endParaRPr lang="en-US" dirty="0"/>
          </a:p>
        </p:txBody>
      </p:sp>
      <p:sp>
        <p:nvSpPr>
          <p:cNvPr id="16387" name="Content Placeholder 2"/>
          <p:cNvSpPr>
            <a:spLocks noGrp="1"/>
          </p:cNvSpPr>
          <p:nvPr>
            <p:ph idx="1"/>
          </p:nvPr>
        </p:nvSpPr>
        <p:spPr>
          <a:xfrm>
            <a:off x="457200" y="1609725"/>
            <a:ext cx="7239000" cy="4486275"/>
          </a:xfrm>
        </p:spPr>
        <p:txBody>
          <a:bodyPr/>
          <a:lstStyle/>
          <a:p>
            <a:pPr eaLnBrk="1" hangingPunct="1">
              <a:buFont typeface="Wingdings 2" pitchFamily="18" charset="2"/>
              <a:buNone/>
            </a:pPr>
            <a:r>
              <a:rPr lang="en-US" smtClean="0"/>
              <a:t>	</a:t>
            </a:r>
            <a:r>
              <a:rPr lang="en-US" sz="2400" smtClean="0">
                <a:latin typeface="Times New Roman" pitchFamily="18" charset="0"/>
                <a:cs typeface="Times New Roman" pitchFamily="18" charset="0"/>
              </a:rPr>
              <a:t>The key features the HALO™ Network are summarized below</a:t>
            </a:r>
          </a:p>
          <a:p>
            <a:pPr eaLnBrk="1" hangingPunct="1"/>
            <a:r>
              <a:rPr lang="en-US" sz="2400" smtClean="0">
                <a:latin typeface="Times New Roman" pitchFamily="18" charset="0"/>
                <a:cs typeface="Times New Roman" pitchFamily="18" charset="0"/>
              </a:rPr>
              <a:t>Seamless ubiquitous multimedia services</a:t>
            </a:r>
          </a:p>
          <a:p>
            <a:pPr eaLnBrk="1" hangingPunct="1"/>
            <a:r>
              <a:rPr lang="en-US" sz="2400" smtClean="0">
                <a:latin typeface="Times New Roman" pitchFamily="18" charset="0"/>
                <a:cs typeface="Times New Roman" pitchFamily="18" charset="0"/>
              </a:rPr>
              <a:t>Adaptation to end user environments</a:t>
            </a:r>
          </a:p>
          <a:p>
            <a:pPr eaLnBrk="1" hangingPunct="1"/>
            <a:r>
              <a:rPr lang="en-US" sz="2400" smtClean="0">
                <a:latin typeface="Times New Roman" pitchFamily="18" charset="0"/>
                <a:cs typeface="Times New Roman" pitchFamily="18" charset="0"/>
              </a:rPr>
              <a:t>Enhanced user connectivity globally</a:t>
            </a:r>
          </a:p>
          <a:p>
            <a:pPr eaLnBrk="1" hangingPunct="1"/>
            <a:r>
              <a:rPr lang="en-US" sz="2400" smtClean="0">
                <a:latin typeface="Times New Roman" pitchFamily="18" charset="0"/>
                <a:cs typeface="Times New Roman" pitchFamily="18" charset="0"/>
              </a:rPr>
              <a:t>Rapidly deployable to sites of opportunity</a:t>
            </a:r>
          </a:p>
          <a:p>
            <a:pPr eaLnBrk="1" hangingPunct="1"/>
            <a:r>
              <a:rPr lang="en-US" sz="2400" smtClean="0">
                <a:latin typeface="Times New Roman" pitchFamily="18" charset="0"/>
                <a:cs typeface="Times New Roman" pitchFamily="18" charset="0"/>
              </a:rPr>
              <a:t>Secure and reliable information transactions</a:t>
            </a:r>
          </a:p>
          <a:p>
            <a:pPr eaLnBrk="1" hangingPunct="1"/>
            <a:r>
              <a:rPr lang="en-US" sz="2400" smtClean="0">
                <a:latin typeface="Times New Roman" pitchFamily="18" charset="0"/>
                <a:cs typeface="Times New Roman" pitchFamily="18" charset="0"/>
              </a:rPr>
              <a:t>Bandwidth on demand provides efficient use of available spectrum.</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0"/>
            <a:ext cx="7239000" cy="762000"/>
          </a:xfrm>
        </p:spPr>
        <p:txBody>
          <a:bodyPr/>
          <a:lstStyle/>
          <a:p>
            <a:pPr eaLnBrk="1" fontAlgn="auto" hangingPunct="1">
              <a:spcAft>
                <a:spcPts val="0"/>
              </a:spcAft>
              <a:defRPr/>
            </a:pPr>
            <a:r>
              <a:rPr lang="en-US" u="sng" dirty="0"/>
              <a:t>IMPLEMENTATION SYSTEMS</a:t>
            </a:r>
          </a:p>
        </p:txBody>
      </p:sp>
      <p:sp>
        <p:nvSpPr>
          <p:cNvPr id="17411" name="Rectangle 3"/>
          <p:cNvSpPr>
            <a:spLocks noGrp="1" noChangeArrowheads="1"/>
          </p:cNvSpPr>
          <p:nvPr>
            <p:ph idx="1"/>
          </p:nvPr>
        </p:nvSpPr>
        <p:spPr>
          <a:xfrm>
            <a:off x="0" y="1524000"/>
            <a:ext cx="8077200" cy="5334000"/>
          </a:xfrm>
        </p:spPr>
        <p:txBody>
          <a:bodyPr/>
          <a:lstStyle/>
          <a:p>
            <a:pPr eaLnBrk="1" hangingPunct="1">
              <a:lnSpc>
                <a:spcPct val="80000"/>
              </a:lnSpc>
            </a:pPr>
            <a:r>
              <a:rPr lang="en-US" sz="2400" b="1" smtClean="0">
                <a:latin typeface="Times New Roman" pitchFamily="18" charset="0"/>
                <a:cs typeface="Times New Roman" pitchFamily="18" charset="0"/>
              </a:rPr>
              <a:t>Angel Technologies</a:t>
            </a:r>
            <a:endParaRPr lang="en-US" sz="2400" smtClean="0">
              <a:latin typeface="Times New Roman" pitchFamily="18" charset="0"/>
              <a:cs typeface="Times New Roman" pitchFamily="18" charset="0"/>
            </a:endParaRPr>
          </a:p>
          <a:p>
            <a:pPr eaLnBrk="1" hangingPunct="1">
              <a:lnSpc>
                <a:spcPct val="80000"/>
              </a:lnSpc>
              <a:buFont typeface="Wingdings 2" pitchFamily="18" charset="2"/>
              <a:buNone/>
            </a:pPr>
            <a:r>
              <a:rPr lang="en-US" sz="2400" smtClean="0">
                <a:latin typeface="Times New Roman" pitchFamily="18" charset="0"/>
                <a:cs typeface="Times New Roman" pitchFamily="18" charset="0"/>
              </a:rPr>
              <a:t>	Angel Technologies Corporation, with headquarters in St. Louis, Mo., is a privately-held wireless communications company using proprietary High Altitude Long Operation (HALO™) aircraft to deliver services worldwide. </a:t>
            </a:r>
          </a:p>
          <a:p>
            <a:pPr eaLnBrk="1" hangingPunct="1">
              <a:lnSpc>
                <a:spcPct val="80000"/>
              </a:lnSpc>
              <a:buFont typeface="Wingdings 2" pitchFamily="18" charset="2"/>
              <a:buNone/>
            </a:pPr>
            <a:r>
              <a:rPr lang="en-US" sz="2400" smtClean="0">
                <a:latin typeface="Times New Roman" pitchFamily="18" charset="0"/>
                <a:cs typeface="Times New Roman" pitchFamily="18" charset="0"/>
              </a:rPr>
              <a:t>    Augmenting terrestrial towers and orbiting satellites, Angel's HALO aircraft will fly fixed patterns in the stratosphere above major cities to deliver metropolitan wireless services at lower cost, with increased flexibility and improved quality of service.</a:t>
            </a:r>
            <a:endParaRPr lang="en-US" sz="2400" b="1"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675"/>
            <a:ext cx="7239000" cy="898525"/>
          </a:xfrm>
        </p:spPr>
        <p:txBody>
          <a:bodyPr/>
          <a:lstStyle/>
          <a:p>
            <a:pPr>
              <a:defRPr/>
            </a:pPr>
            <a:r>
              <a:rPr lang="en-US" u="sng" dirty="0" smtClean="0"/>
              <a:t>IMPLEMENTATION SYSTEMS</a:t>
            </a:r>
            <a:endParaRPr lang="en-US" dirty="0"/>
          </a:p>
        </p:txBody>
      </p:sp>
      <p:sp>
        <p:nvSpPr>
          <p:cNvPr id="18435" name="Content Placeholder 2"/>
          <p:cNvSpPr>
            <a:spLocks noGrp="1"/>
          </p:cNvSpPr>
          <p:nvPr>
            <p:ph idx="1"/>
          </p:nvPr>
        </p:nvSpPr>
        <p:spPr/>
        <p:txBody>
          <a:bodyPr/>
          <a:lstStyle/>
          <a:p>
            <a:pPr eaLnBrk="1" hangingPunct="1">
              <a:lnSpc>
                <a:spcPct val="80000"/>
              </a:lnSpc>
            </a:pPr>
            <a:r>
              <a:rPr lang="en-US" sz="2400" b="1" smtClean="0">
                <a:latin typeface="Times New Roman" pitchFamily="18" charset="0"/>
                <a:cs typeface="Times New Roman" pitchFamily="18" charset="0"/>
              </a:rPr>
              <a:t>Sky Station International</a:t>
            </a:r>
            <a:endParaRPr lang="en-US" sz="2400" smtClean="0">
              <a:latin typeface="Times New Roman" pitchFamily="18" charset="0"/>
              <a:cs typeface="Times New Roman" pitchFamily="18" charset="0"/>
            </a:endParaRPr>
          </a:p>
          <a:p>
            <a:pPr eaLnBrk="1" hangingPunct="1">
              <a:lnSpc>
                <a:spcPct val="80000"/>
              </a:lnSpc>
              <a:buFont typeface="Wingdings 2" pitchFamily="18" charset="2"/>
              <a:buNone/>
            </a:pPr>
            <a:r>
              <a:rPr lang="en-US" sz="2400" smtClean="0">
                <a:latin typeface="Times New Roman" pitchFamily="18" charset="0"/>
                <a:cs typeface="Times New Roman" pitchFamily="18" charset="0"/>
              </a:rPr>
              <a:t>	Sky Station International has pioneered technology that utilizes a solar powered lighter-than-air platform held geostationary in the stratosphere to provide high capacity wireless telecommunications services to large metropolitan regions. </a:t>
            </a:r>
          </a:p>
          <a:p>
            <a:pPr eaLnBrk="1" hangingPunct="1">
              <a:lnSpc>
                <a:spcPct val="80000"/>
              </a:lnSpc>
              <a:buFont typeface="Wingdings 2" pitchFamily="18" charset="2"/>
              <a:buNone/>
            </a:pPr>
            <a:r>
              <a:rPr lang="en-US" sz="2400" smtClean="0">
                <a:latin typeface="Times New Roman" pitchFamily="18" charset="0"/>
                <a:cs typeface="Times New Roman" pitchFamily="18" charset="0"/>
              </a:rPr>
              <a:t>   Worldwide regulatory approval for the use of stratospheric platforms was granted by the ITU inNovember 1997 and by the U.S. Federal Communications Commission (FCC) earlier that year.</a:t>
            </a:r>
            <a:endParaRPr lang="en-US" sz="2400" b="1" smtClean="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675"/>
            <a:ext cx="7239000" cy="898525"/>
          </a:xfrm>
        </p:spPr>
        <p:txBody>
          <a:bodyPr/>
          <a:lstStyle/>
          <a:p>
            <a:pPr>
              <a:defRPr/>
            </a:pPr>
            <a:r>
              <a:rPr lang="en-US" u="sng" dirty="0" smtClean="0"/>
              <a:t>IMPLEMENTATION SYSTEMS</a:t>
            </a:r>
            <a:endParaRPr lang="en-US" dirty="0"/>
          </a:p>
        </p:txBody>
      </p:sp>
      <p:sp>
        <p:nvSpPr>
          <p:cNvPr id="19459" name="Content Placeholder 2"/>
          <p:cNvSpPr>
            <a:spLocks noGrp="1"/>
          </p:cNvSpPr>
          <p:nvPr>
            <p:ph idx="1"/>
          </p:nvPr>
        </p:nvSpPr>
        <p:spPr/>
        <p:txBody>
          <a:bodyPr/>
          <a:lstStyle/>
          <a:p>
            <a:pPr eaLnBrk="1" hangingPunct="1">
              <a:lnSpc>
                <a:spcPct val="80000"/>
              </a:lnSpc>
            </a:pPr>
            <a:r>
              <a:rPr lang="en-US" sz="2400" b="1" smtClean="0">
                <a:latin typeface="Times New Roman" pitchFamily="18" charset="0"/>
                <a:cs typeface="Times New Roman" pitchFamily="18" charset="0"/>
              </a:rPr>
              <a:t>Aero Vironment With NASA</a:t>
            </a:r>
            <a:endParaRPr lang="en-US" sz="2400" smtClean="0">
              <a:latin typeface="Times New Roman" pitchFamily="18" charset="0"/>
              <a:cs typeface="Times New Roman" pitchFamily="18" charset="0"/>
            </a:endParaRPr>
          </a:p>
          <a:p>
            <a:pPr eaLnBrk="1" hangingPunct="1">
              <a:lnSpc>
                <a:spcPct val="80000"/>
              </a:lnSpc>
              <a:buFont typeface="Wingdings 2" pitchFamily="18" charset="2"/>
              <a:buNone/>
            </a:pPr>
            <a:r>
              <a:rPr lang="en-US" sz="2400" smtClean="0">
                <a:latin typeface="Times New Roman" pitchFamily="18" charset="0"/>
                <a:cs typeface="Times New Roman" pitchFamily="18" charset="0"/>
              </a:rPr>
              <a:t>	AeroVironment Inc is a technology company in Monrovia, California, and Simi Valley, California, that is primarily involved in energy systems, electric vehicle systems, and unmanned aerial vehicles (UAVs). </a:t>
            </a:r>
          </a:p>
          <a:p>
            <a:pPr eaLnBrk="1" hangingPunct="1">
              <a:lnSpc>
                <a:spcPct val="80000"/>
              </a:lnSpc>
              <a:buFont typeface="Wingdings 2" pitchFamily="18" charset="2"/>
              <a:buNone/>
            </a:pPr>
            <a:r>
              <a:rPr lang="en-US" sz="2400" smtClean="0">
                <a:latin typeface="Times New Roman" pitchFamily="18" charset="0"/>
                <a:cs typeface="Times New Roman" pitchFamily="18" charset="0"/>
              </a:rPr>
              <a:t>    Paul B. MacCready, Jr., a famous designer of human powered aircraft, founded the company in 1971. The company is probably most well-known for developing a series of lightweight human-powered and then solarpowered vehicles.</a:t>
            </a:r>
          </a:p>
          <a:p>
            <a:endParaRPr lang="en-US"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239000" cy="685800"/>
          </a:xfrm>
        </p:spPr>
        <p:txBody>
          <a:bodyPr/>
          <a:lstStyle/>
          <a:p>
            <a:pPr eaLnBrk="1" fontAlgn="auto" hangingPunct="1">
              <a:spcAft>
                <a:spcPts val="0"/>
              </a:spcAft>
              <a:defRPr/>
            </a:pPr>
            <a:r>
              <a:rPr lang="en-US" dirty="0" smtClean="0"/>
              <a:t>Applications </a:t>
            </a:r>
            <a:endParaRPr lang="en-US" dirty="0"/>
          </a:p>
        </p:txBody>
      </p:sp>
      <p:sp>
        <p:nvSpPr>
          <p:cNvPr id="20483" name="Content Placeholder 2"/>
          <p:cNvSpPr>
            <a:spLocks noGrp="1"/>
          </p:cNvSpPr>
          <p:nvPr>
            <p:ph idx="1"/>
          </p:nvPr>
        </p:nvSpPr>
        <p:spPr>
          <a:xfrm>
            <a:off x="0" y="990600"/>
            <a:ext cx="8077200" cy="5867400"/>
          </a:xfrm>
        </p:spPr>
        <p:txBody>
          <a:bodyPr/>
          <a:lstStyle/>
          <a:p>
            <a:pPr eaLnBrk="1" hangingPunct="1">
              <a:buFont typeface="Wingdings 2" pitchFamily="18" charset="2"/>
              <a:buNone/>
            </a:pPr>
            <a:r>
              <a:rPr lang="en-US" sz="2400" smtClean="0">
                <a:latin typeface="Times New Roman" pitchFamily="18" charset="0"/>
                <a:cs typeface="Times New Roman" pitchFamily="18" charset="0"/>
              </a:rPr>
              <a:t>	The Airborne modules have been designed and tested to provide wireless LAN (WLAN) and Internet connectivity across the harshest of machine to machine environments including: </a:t>
            </a:r>
          </a:p>
          <a:p>
            <a:pPr eaLnBrk="1" hangingPunct="1"/>
            <a:r>
              <a:rPr lang="en-US" sz="2400" smtClean="0">
                <a:latin typeface="Times New Roman" pitchFamily="18" charset="0"/>
                <a:cs typeface="Times New Roman" pitchFamily="18" charset="0"/>
              </a:rPr>
              <a:t>transportation</a:t>
            </a:r>
          </a:p>
          <a:p>
            <a:pPr eaLnBrk="1" hangingPunct="1"/>
            <a:r>
              <a:rPr lang="en-US" sz="2400" smtClean="0">
                <a:latin typeface="Times New Roman" pitchFamily="18" charset="0"/>
                <a:cs typeface="Times New Roman" pitchFamily="18" charset="0"/>
              </a:rPr>
              <a:t>medical</a:t>
            </a:r>
          </a:p>
          <a:p>
            <a:pPr eaLnBrk="1" hangingPunct="1"/>
            <a:r>
              <a:rPr lang="en-US" sz="2400" smtClean="0">
                <a:latin typeface="Times New Roman" pitchFamily="18" charset="0"/>
                <a:cs typeface="Times New Roman" pitchFamily="18" charset="0"/>
              </a:rPr>
              <a:t>warehouse and logistics</a:t>
            </a:r>
          </a:p>
          <a:p>
            <a:pPr eaLnBrk="1" hangingPunct="1"/>
            <a:r>
              <a:rPr lang="en-US" sz="2400" smtClean="0">
                <a:latin typeface="Times New Roman" pitchFamily="18" charset="0"/>
                <a:cs typeface="Times New Roman" pitchFamily="18" charset="0"/>
              </a:rPr>
              <a:t>point-of-sale (POS)</a:t>
            </a:r>
          </a:p>
          <a:p>
            <a:pPr eaLnBrk="1" hangingPunct="1"/>
            <a:r>
              <a:rPr lang="en-US" sz="2400" smtClean="0">
                <a:latin typeface="Times New Roman" pitchFamily="18" charset="0"/>
                <a:cs typeface="Times New Roman" pitchFamily="18" charset="0"/>
              </a:rPr>
              <a:t>industrial automation</a:t>
            </a:r>
          </a:p>
          <a:p>
            <a:pPr eaLnBrk="1" hangingPunct="1"/>
            <a:r>
              <a:rPr lang="en-US" sz="2400" smtClean="0">
                <a:latin typeface="Times New Roman" pitchFamily="18" charset="0"/>
                <a:cs typeface="Times New Roman" pitchFamily="18" charset="0"/>
              </a:rPr>
              <a:t>military</a:t>
            </a:r>
          </a:p>
          <a:p>
            <a:pPr eaLnBrk="1" hangingPunct="1"/>
            <a:r>
              <a:rPr lang="en-US" sz="2400" smtClean="0">
                <a:latin typeface="Times New Roman" pitchFamily="18" charset="0"/>
                <a:cs typeface="Times New Roman" pitchFamily="18" charset="0"/>
              </a:rPr>
              <a:t>scientific research</a:t>
            </a:r>
          </a:p>
          <a:p>
            <a:pPr eaLnBrk="1" hangingPunct="1">
              <a:buFont typeface="Wingdings 2" pitchFamily="18" charset="2"/>
              <a:buNone/>
            </a:pPr>
            <a:r>
              <a:rPr lang="en-US" sz="2400" smtClean="0">
                <a:latin typeface="Times New Roman" pitchFamily="18" charset="0"/>
                <a:cs typeface="Times New Roman" pitchFamily="18" charset="0"/>
              </a:rPr>
              <a:t>	Equipment with an embedded Airborne module can be monitored and controlled by a handheld device, by a PC in a central location or over the Internet. </a:t>
            </a:r>
          </a:p>
        </p:txBody>
      </p:sp>
      <p:pic>
        <p:nvPicPr>
          <p:cNvPr id="20484" name="Picture 2" descr="http://www.quatech.com/applications/wlng-an%27.gif"/>
          <p:cNvPicPr>
            <a:picLocks noChangeAspect="1" noChangeArrowheads="1"/>
          </p:cNvPicPr>
          <p:nvPr/>
        </p:nvPicPr>
        <p:blipFill>
          <a:blip r:embed="rId2" cstate="print"/>
          <a:srcRect/>
          <a:stretch>
            <a:fillRect/>
          </a:stretch>
        </p:blipFill>
        <p:spPr bwMode="auto">
          <a:xfrm>
            <a:off x="4800600" y="2209800"/>
            <a:ext cx="3124200" cy="297180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320040"/>
            <a:ext cx="7239000" cy="1143000"/>
          </a:xfrm>
        </p:spPr>
        <p:txBody>
          <a:bodyPr/>
          <a:lstStyle/>
          <a:p>
            <a:pPr eaLnBrk="1" fontAlgn="auto" hangingPunct="1">
              <a:spcAft>
                <a:spcPts val="0"/>
              </a:spcAft>
              <a:defRPr/>
            </a:pPr>
            <a:r>
              <a:rPr lang="en-US" i="1" u="sng" dirty="0" smtClean="0"/>
              <a:t>A</a:t>
            </a:r>
            <a:r>
              <a:rPr lang="en-US" u="sng" dirty="0" smtClean="0"/>
              <a:t>pplication……..</a:t>
            </a:r>
            <a:endParaRPr lang="en-US" u="sng" dirty="0"/>
          </a:p>
        </p:txBody>
      </p:sp>
      <p:sp>
        <p:nvSpPr>
          <p:cNvPr id="21507" name="Rectangle 3"/>
          <p:cNvSpPr>
            <a:spLocks noGrp="1" noChangeArrowheads="1"/>
          </p:cNvSpPr>
          <p:nvPr>
            <p:ph idx="1"/>
          </p:nvPr>
        </p:nvSpPr>
        <p:spPr/>
        <p:txBody>
          <a:bodyPr/>
          <a:lstStyle/>
          <a:p>
            <a:pPr eaLnBrk="1" hangingPunct="1">
              <a:lnSpc>
                <a:spcPct val="80000"/>
              </a:lnSpc>
            </a:pPr>
            <a:r>
              <a:rPr lang="en-US" sz="2400" smtClean="0">
                <a:latin typeface="Times New Roman" pitchFamily="18" charset="0"/>
                <a:cs typeface="Times New Roman" pitchFamily="18" charset="0"/>
              </a:rPr>
              <a:t>Airborne Internet (A.I.) is an approach to provide a </a:t>
            </a:r>
            <a:r>
              <a:rPr lang="en-US" sz="2400" i="1" smtClean="0">
                <a:latin typeface="Times New Roman" pitchFamily="18" charset="0"/>
                <a:cs typeface="Times New Roman" pitchFamily="18" charset="0"/>
              </a:rPr>
              <a:t>general purpose, multi-application data channel </a:t>
            </a:r>
            <a:r>
              <a:rPr lang="en-US" sz="2400" smtClean="0">
                <a:latin typeface="Times New Roman" pitchFamily="18" charset="0"/>
                <a:cs typeface="Times New Roman" pitchFamily="18" charset="0"/>
              </a:rPr>
              <a:t>to aviation. In doing so, A.I. has the potential to provide significant cost savings for aircraft operators and the FAA, as it allows the consolidation of many functions into a common data channel. </a:t>
            </a:r>
          </a:p>
          <a:p>
            <a:pPr eaLnBrk="1" hangingPunct="1">
              <a:lnSpc>
                <a:spcPct val="80000"/>
              </a:lnSpc>
              <a:buFont typeface="Wingdings 2" pitchFamily="18" charset="2"/>
              <a:buNone/>
            </a:pPr>
            <a:endParaRPr lang="en-US" sz="2400" smtClean="0">
              <a:latin typeface="Times New Roman" pitchFamily="18" charset="0"/>
              <a:cs typeface="Times New Roman" pitchFamily="18" charset="0"/>
            </a:endParaRPr>
          </a:p>
          <a:p>
            <a:pPr eaLnBrk="1" hangingPunct="1">
              <a:lnSpc>
                <a:spcPct val="80000"/>
              </a:lnSpc>
              <a:buFont typeface="Wingdings 2" pitchFamily="18" charset="2"/>
              <a:buNone/>
            </a:pPr>
            <a:r>
              <a:rPr lang="en-US" sz="2400" smtClean="0">
                <a:latin typeface="Times New Roman" pitchFamily="18" charset="0"/>
                <a:cs typeface="Times New Roman" pitchFamily="18" charset="0"/>
              </a:rPr>
              <a:t>    A primary application for A.I. is to track aircraft for the air traffic control system. Many other applications can utilize the same A.I. data channel. The applications available are only limited by the bandwidth available.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i="1" u="sng" dirty="0" smtClean="0"/>
              <a:t>A</a:t>
            </a:r>
            <a:r>
              <a:rPr lang="en-US" u="sng" dirty="0" smtClean="0"/>
              <a:t>pplication……..</a:t>
            </a:r>
            <a:endParaRPr lang="en-US" dirty="0"/>
          </a:p>
        </p:txBody>
      </p:sp>
      <p:sp>
        <p:nvSpPr>
          <p:cNvPr id="22531" name="Content Placeholder 2"/>
          <p:cNvSpPr>
            <a:spLocks noGrp="1"/>
          </p:cNvSpPr>
          <p:nvPr>
            <p:ph idx="1"/>
          </p:nvPr>
        </p:nvSpPr>
        <p:spPr/>
        <p:txBody>
          <a:bodyPr/>
          <a:lstStyle/>
          <a:p>
            <a:pPr eaLnBrk="1" hangingPunct="1">
              <a:lnSpc>
                <a:spcPct val="80000"/>
              </a:lnSpc>
            </a:pPr>
            <a:r>
              <a:rPr lang="en-US" sz="2400" smtClean="0">
                <a:latin typeface="Times New Roman" pitchFamily="18" charset="0"/>
                <a:cs typeface="Times New Roman" pitchFamily="18" charset="0"/>
              </a:rPr>
              <a:t>A.I. began as a supporting technology for NASA’s Small Aircraft Transportation System (SATS). </a:t>
            </a:r>
          </a:p>
          <a:p>
            <a:pPr eaLnBrk="1" hangingPunct="1">
              <a:lnSpc>
                <a:spcPct val="80000"/>
              </a:lnSpc>
              <a:buFont typeface="Wingdings 2" pitchFamily="18" charset="2"/>
              <a:buNone/>
            </a:pPr>
            <a:r>
              <a:rPr lang="en-US" sz="2400" smtClean="0">
                <a:latin typeface="Times New Roman" pitchFamily="18" charset="0"/>
                <a:cs typeface="Times New Roman" pitchFamily="18" charset="0"/>
              </a:rPr>
              <a:t>    But there is no reason that A.I. should be limited to SATS-class aircraft. All of aviation, and even transportation, has the potential to benefit from A.I. </a:t>
            </a:r>
          </a:p>
          <a:p>
            <a:pPr eaLnBrk="1" hangingPunct="1">
              <a:lnSpc>
                <a:spcPct val="80000"/>
              </a:lnSpc>
              <a:buFont typeface="Wingdings 2" pitchFamily="18" charset="2"/>
              <a:buNone/>
            </a:pPr>
            <a:endParaRPr lang="en-US" sz="2400" smtClean="0">
              <a:latin typeface="Times New Roman" pitchFamily="18" charset="0"/>
              <a:cs typeface="Times New Roman" pitchFamily="18" charset="0"/>
            </a:endParaRPr>
          </a:p>
          <a:p>
            <a:pPr eaLnBrk="1" hangingPunct="1">
              <a:lnSpc>
                <a:spcPct val="80000"/>
              </a:lnSpc>
            </a:pPr>
            <a:r>
              <a:rPr lang="en-US" altLang="ja-JP" sz="2400" smtClean="0">
                <a:latin typeface="Times New Roman" pitchFamily="18" charset="0"/>
                <a:ea typeface="ＭＳ Ｐゴシック" charset="-128"/>
                <a:cs typeface="Times New Roman" pitchFamily="18" charset="0"/>
              </a:rPr>
              <a:t>The principle behind the A.I. is to establish a robust, reliable, and available digital data channel to aircraft. </a:t>
            </a:r>
          </a:p>
          <a:p>
            <a:pPr eaLnBrk="1" hangingPunct="1">
              <a:lnSpc>
                <a:spcPct val="80000"/>
              </a:lnSpc>
              <a:buFont typeface="Wingdings 2" pitchFamily="18" charset="2"/>
              <a:buNone/>
            </a:pPr>
            <a:r>
              <a:rPr lang="en-US" altLang="ja-JP" sz="2400" smtClean="0">
                <a:latin typeface="Times New Roman" pitchFamily="18" charset="0"/>
                <a:ea typeface="ＭＳ Ｐゴシック" charset="-128"/>
                <a:cs typeface="Times New Roman" pitchFamily="18" charset="0"/>
              </a:rPr>
              <a:t>    Establishing the general purpose, multi-application digital data channel connection to the aircraft is analogous to the connection of a desktop computer to its local area network, or even the wide area network we call the Internet. </a:t>
            </a:r>
            <a:endParaRPr lang="en-US" sz="2400" smtClean="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239000" cy="1143000"/>
          </a:xfrm>
        </p:spPr>
        <p:txBody>
          <a:bodyPr/>
          <a:lstStyle/>
          <a:p>
            <a:pPr eaLnBrk="1" fontAlgn="auto" hangingPunct="1">
              <a:spcAft>
                <a:spcPts val="0"/>
              </a:spcAft>
              <a:defRPr/>
            </a:pPr>
            <a:r>
              <a:rPr lang="en-US" dirty="0" smtClean="0"/>
              <a:t>ADVANTAGES</a:t>
            </a:r>
            <a:endParaRPr lang="en-US" dirty="0"/>
          </a:p>
        </p:txBody>
      </p:sp>
      <p:sp>
        <p:nvSpPr>
          <p:cNvPr id="23555" name="Content Placeholder 2"/>
          <p:cNvSpPr>
            <a:spLocks noGrp="1"/>
          </p:cNvSpPr>
          <p:nvPr>
            <p:ph idx="1"/>
          </p:nvPr>
        </p:nvSpPr>
        <p:spPr>
          <a:xfrm>
            <a:off x="228600" y="1066800"/>
            <a:ext cx="7924800" cy="5257800"/>
          </a:xfrm>
        </p:spPr>
        <p:txBody>
          <a:bodyPr/>
          <a:lstStyle/>
          <a:p>
            <a:pPr eaLnBrk="1" hangingPunct="1"/>
            <a:r>
              <a:rPr lang="en-US" sz="2400" smtClean="0">
                <a:latin typeface="Times New Roman" pitchFamily="18" charset="0"/>
                <a:cs typeface="Times New Roman" pitchFamily="18" charset="0"/>
              </a:rPr>
              <a:t>Unique feature of these solar-electric air-craft that make then appealing platforms for telecommunications applications include:</a:t>
            </a:r>
          </a:p>
          <a:p>
            <a:pPr eaLnBrk="1" hangingPunct="1"/>
            <a:r>
              <a:rPr lang="en-US" sz="2400" smtClean="0">
                <a:latin typeface="Times New Roman" pitchFamily="18" charset="0"/>
                <a:cs typeface="Times New Roman" pitchFamily="18" charset="0"/>
              </a:rPr>
              <a:t>Long flight durations up to 6 months or more.</a:t>
            </a:r>
          </a:p>
          <a:p>
            <a:pPr eaLnBrk="1" hangingPunct="1"/>
            <a:r>
              <a:rPr lang="en-US" sz="2400" smtClean="0">
                <a:latin typeface="Times New Roman" pitchFamily="18" charset="0"/>
                <a:cs typeface="Times New Roman" pitchFamily="18" charset="0"/>
              </a:rPr>
              <a:t>Minimal maintenance cost due to few moving parts.</a:t>
            </a:r>
          </a:p>
          <a:p>
            <a:pPr eaLnBrk="1" hangingPunct="1"/>
            <a:r>
              <a:rPr lang="en-US" sz="2400" smtClean="0">
                <a:latin typeface="Times New Roman" pitchFamily="18" charset="0"/>
                <a:cs typeface="Times New Roman" pitchFamily="18" charset="0"/>
              </a:rPr>
              <a:t>High levels of redundancy (e. g. aircraft could lose multiple motors and still maintain station and land safely - most failure modes do not require immediate response by ground operator)</a:t>
            </a:r>
          </a:p>
          <a:p>
            <a:pPr eaLnBrk="1" hangingPunct="1"/>
            <a:r>
              <a:rPr lang="en-US" sz="2400" smtClean="0">
                <a:latin typeface="Times New Roman" pitchFamily="18" charset="0"/>
                <a:cs typeface="Times New Roman" pitchFamily="18" charset="0"/>
              </a:rPr>
              <a:t>Highly autonomous controls which enable one ground operator to control multiple aircraft.</a:t>
            </a:r>
          </a:p>
          <a:p>
            <a:pPr eaLnBrk="1" hangingPunct="1"/>
            <a:r>
              <a:rPr lang="en-US" sz="2400" smtClean="0">
                <a:latin typeface="Times New Roman" pitchFamily="18" charset="0"/>
                <a:cs typeface="Times New Roman" pitchFamily="18" charset="0"/>
              </a:rPr>
              <a:t>Use of solar energy to minimize fuel costs.</a:t>
            </a:r>
          </a:p>
          <a:p>
            <a:pPr eaLnBrk="1" hangingPunct="1"/>
            <a:endParaRPr lang="en-US" sz="200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US" dirty="0" smtClean="0"/>
              <a:t>Future Activities </a:t>
            </a:r>
            <a:endParaRPr lang="en-US" dirty="0"/>
          </a:p>
        </p:txBody>
      </p:sp>
      <p:pic>
        <p:nvPicPr>
          <p:cNvPr id="24579" name="Picture 2"/>
          <p:cNvPicPr>
            <a:picLocks noGrp="1" noChangeAspect="1" noChangeArrowheads="1"/>
          </p:cNvPicPr>
          <p:nvPr>
            <p:ph idx="1"/>
          </p:nvPr>
        </p:nvPicPr>
        <p:blipFill>
          <a:blip r:embed="rId2" cstate="print"/>
          <a:srcRect/>
          <a:stretch>
            <a:fillRect/>
          </a:stretch>
        </p:blipFill>
        <p:spPr>
          <a:xfrm>
            <a:off x="304800" y="2057400"/>
            <a:ext cx="7780338" cy="3962400"/>
          </a:xfr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Content</a:t>
            </a:r>
            <a:endParaRPr lang="en-US" dirty="0"/>
          </a:p>
        </p:txBody>
      </p:sp>
      <p:sp>
        <p:nvSpPr>
          <p:cNvPr id="7171" name="Content Placeholder 2"/>
          <p:cNvSpPr>
            <a:spLocks noGrp="1"/>
          </p:cNvSpPr>
          <p:nvPr>
            <p:ph idx="1"/>
          </p:nvPr>
        </p:nvSpPr>
        <p:spPr/>
        <p:txBody>
          <a:bodyPr/>
          <a:lstStyle/>
          <a:p>
            <a:r>
              <a:rPr lang="en-US" sz="3200" smtClean="0">
                <a:latin typeface="Times New Roman" pitchFamily="18" charset="0"/>
                <a:cs typeface="Times New Roman" pitchFamily="18" charset="0"/>
              </a:rPr>
              <a:t>Abstract</a:t>
            </a:r>
          </a:p>
          <a:p>
            <a:r>
              <a:rPr lang="en-US" sz="3200" smtClean="0">
                <a:latin typeface="Times New Roman" pitchFamily="18" charset="0"/>
                <a:cs typeface="Times New Roman" pitchFamily="18" charset="0"/>
              </a:rPr>
              <a:t>Introduction</a:t>
            </a:r>
          </a:p>
          <a:p>
            <a:r>
              <a:rPr lang="en-US" sz="3200" smtClean="0">
                <a:latin typeface="Times New Roman" pitchFamily="18" charset="0"/>
                <a:cs typeface="Times New Roman" pitchFamily="18" charset="0"/>
              </a:rPr>
              <a:t>History</a:t>
            </a:r>
          </a:p>
          <a:p>
            <a:r>
              <a:rPr lang="en-US" sz="3200" smtClean="0">
                <a:latin typeface="Times New Roman" pitchFamily="18" charset="0"/>
                <a:cs typeface="Times New Roman" pitchFamily="18" charset="0"/>
              </a:rPr>
              <a:t>What is Airborne Internet </a:t>
            </a:r>
          </a:p>
          <a:p>
            <a:r>
              <a:rPr lang="en-US" sz="3200" smtClean="0">
                <a:latin typeface="Times New Roman" pitchFamily="18" charset="0"/>
                <a:cs typeface="Times New Roman" pitchFamily="18" charset="0"/>
              </a:rPr>
              <a:t>How Airborne Internet Works</a:t>
            </a:r>
          </a:p>
          <a:p>
            <a:r>
              <a:rPr lang="en-US" sz="3200" smtClean="0">
                <a:latin typeface="Times New Roman" pitchFamily="18" charset="0"/>
                <a:cs typeface="Times New Roman" pitchFamily="18" charset="0"/>
              </a:rPr>
              <a:t>Requirements</a:t>
            </a:r>
          </a:p>
          <a:p>
            <a:pPr>
              <a:buFont typeface="Wingdings 2" pitchFamily="18" charset="2"/>
              <a:buNone/>
            </a:pPr>
            <a:endParaRPr lang="en-US" smtClean="0"/>
          </a:p>
          <a:p>
            <a:endParaRPr lang="en-US"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320040"/>
            <a:ext cx="7239000" cy="1143000"/>
          </a:xfrm>
        </p:spPr>
        <p:txBody>
          <a:bodyPr/>
          <a:lstStyle/>
          <a:p>
            <a:pPr eaLnBrk="1" fontAlgn="auto" hangingPunct="1">
              <a:spcAft>
                <a:spcPts val="0"/>
              </a:spcAft>
              <a:defRPr/>
            </a:pPr>
            <a:r>
              <a:rPr lang="en-US" u="sng"/>
              <a:t>CONCLUSION</a:t>
            </a:r>
          </a:p>
        </p:txBody>
      </p:sp>
      <p:sp>
        <p:nvSpPr>
          <p:cNvPr id="25603" name="Rectangle 3"/>
          <p:cNvSpPr>
            <a:spLocks noGrp="1" noChangeArrowheads="1"/>
          </p:cNvSpPr>
          <p:nvPr>
            <p:ph idx="1"/>
          </p:nvPr>
        </p:nvSpPr>
        <p:spPr/>
        <p:txBody>
          <a:bodyPr/>
          <a:lstStyle/>
          <a:p>
            <a:pPr eaLnBrk="1" hangingPunct="1"/>
            <a:r>
              <a:rPr lang="en-US" sz="2400" smtClean="0">
                <a:latin typeface="Times New Roman" pitchFamily="18" charset="0"/>
                <a:cs typeface="Times New Roman" pitchFamily="18" charset="0"/>
              </a:rPr>
              <a:t>Thus this airborne internet technology has a wide range of utilities in the field of aviation services like aircraft monitoring and air traffic management, weather information etc.</a:t>
            </a:r>
          </a:p>
          <a:p>
            <a:pPr eaLnBrk="1" hangingPunct="1">
              <a:buFont typeface="Wingdings 2" pitchFamily="18" charset="2"/>
              <a:buNone/>
            </a:pPr>
            <a:endParaRPr lang="en-US" sz="2400" smtClean="0">
              <a:latin typeface="Times New Roman" pitchFamily="18" charset="0"/>
              <a:cs typeface="Times New Roman" pitchFamily="18" charset="0"/>
            </a:endParaRPr>
          </a:p>
          <a:p>
            <a:pPr eaLnBrk="1" hangingPunct="1"/>
            <a:r>
              <a:rPr lang="en-US" sz="2400" smtClean="0">
                <a:latin typeface="Times New Roman" pitchFamily="18" charset="0"/>
                <a:cs typeface="Times New Roman" pitchFamily="18" charset="0"/>
              </a:rPr>
              <a:t> It is also provides an opportunity for the passengers to access the internet at very high altitudes that is, in the aeroplanes and other conventional services.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320040"/>
            <a:ext cx="7239000" cy="1143000"/>
          </a:xfrm>
        </p:spPr>
        <p:txBody>
          <a:bodyPr/>
          <a:lstStyle/>
          <a:p>
            <a:pPr eaLnBrk="1" fontAlgn="auto" hangingPunct="1">
              <a:spcAft>
                <a:spcPts val="0"/>
              </a:spcAft>
              <a:defRPr/>
            </a:pPr>
            <a:r>
              <a:rPr lang="en-US" u="sng"/>
              <a:t>References:</a:t>
            </a:r>
          </a:p>
        </p:txBody>
      </p:sp>
      <p:sp>
        <p:nvSpPr>
          <p:cNvPr id="26627" name="Rectangle 3"/>
          <p:cNvSpPr>
            <a:spLocks noGrp="1" noChangeArrowheads="1"/>
          </p:cNvSpPr>
          <p:nvPr>
            <p:ph idx="1"/>
          </p:nvPr>
        </p:nvSpPr>
        <p:spPr>
          <a:xfrm>
            <a:off x="457200" y="1609725"/>
            <a:ext cx="7239000" cy="4181475"/>
          </a:xfrm>
        </p:spPr>
        <p:txBody>
          <a:bodyPr/>
          <a:lstStyle/>
          <a:p>
            <a:pPr eaLnBrk="1" hangingPunct="1">
              <a:lnSpc>
                <a:spcPct val="90000"/>
              </a:lnSpc>
            </a:pPr>
            <a:r>
              <a:rPr lang="en-US" sz="2400" dirty="0" smtClean="0">
                <a:latin typeface="Times New Roman" pitchFamily="18" charset="0"/>
                <a:cs typeface="Times New Roman" pitchFamily="18" charset="0"/>
              </a:rPr>
              <a:t> www.airborneinternet.org</a:t>
            </a:r>
          </a:p>
          <a:p>
            <a:pPr eaLnBrk="1" hangingPunct="1">
              <a:lnSpc>
                <a:spcPct val="90000"/>
              </a:lnSpc>
            </a:pPr>
            <a:r>
              <a:rPr lang="en-US" sz="2400" dirty="0" smtClean="0">
                <a:latin typeface="Times New Roman" pitchFamily="18" charset="0"/>
                <a:cs typeface="Times New Roman" pitchFamily="18" charset="0"/>
              </a:rPr>
              <a:t> www.airborneinternet.com</a:t>
            </a:r>
          </a:p>
          <a:p>
            <a:pPr eaLnBrk="1" hangingPunct="1">
              <a:lnSpc>
                <a:spcPct val="90000"/>
              </a:lnSpc>
            </a:pPr>
            <a:r>
              <a:rPr lang="en-US" sz="2400" dirty="0" smtClean="0">
                <a:latin typeface="Times New Roman" pitchFamily="18" charset="0"/>
                <a:cs typeface="Times New Roman" pitchFamily="18" charset="0"/>
              </a:rPr>
              <a:t> airborneinternet.pbwiki.com</a:t>
            </a:r>
          </a:p>
          <a:p>
            <a:pPr eaLnBrk="1" hangingPunct="1">
              <a:lnSpc>
                <a:spcPct val="90000"/>
              </a:lnSpc>
            </a:pPr>
            <a:r>
              <a:rPr lang="en-US" sz="2400" dirty="0" smtClean="0">
                <a:latin typeface="Times New Roman" pitchFamily="18" charset="0"/>
                <a:cs typeface="Times New Roman" pitchFamily="18" charset="0"/>
              </a:rPr>
              <a:t>spacecom.grc.nasa.gov/</a:t>
            </a:r>
            <a:r>
              <a:rPr lang="en-US" sz="2400" dirty="0" err="1" smtClean="0">
                <a:latin typeface="Times New Roman" pitchFamily="18" charset="0"/>
                <a:cs typeface="Times New Roman" pitchFamily="18" charset="0"/>
              </a:rPr>
              <a:t>icnsconf</a:t>
            </a:r>
            <a:r>
              <a:rPr lang="en-US" sz="2400" dirty="0" smtClean="0">
                <a:latin typeface="Times New Roman" pitchFamily="18" charset="0"/>
                <a:cs typeface="Times New Roman" pitchFamily="18" charset="0"/>
              </a:rPr>
              <a:t>/docs/2006/02_Session_A1</a:t>
            </a:r>
          </a:p>
          <a:p>
            <a:pPr eaLnBrk="1" hangingPunct="1">
              <a:lnSpc>
                <a:spcPct val="90000"/>
              </a:lnSpc>
            </a:pPr>
            <a:r>
              <a:rPr lang="en-US" sz="2400" dirty="0" smtClean="0">
                <a:latin typeface="Times New Roman" pitchFamily="18" charset="0"/>
                <a:cs typeface="Times New Roman" pitchFamily="18" charset="0"/>
              </a:rPr>
              <a:t>acb100.tc.faa.gov/Briefings/Sept28,2005Keegan</a:t>
            </a:r>
          </a:p>
          <a:p>
            <a:pPr eaLnBrk="1" hangingPunct="1">
              <a:lnSpc>
                <a:spcPct val="90000"/>
              </a:lnSpc>
            </a:pPr>
            <a:r>
              <a:rPr lang="en-US" sz="2400" dirty="0" smtClean="0">
                <a:latin typeface="Times New Roman" pitchFamily="18" charset="0"/>
                <a:cs typeface="Times New Roman" pitchFamily="18" charset="0"/>
              </a:rPr>
              <a:t>web.uwaterloo.ca/</a:t>
            </a:r>
            <a:r>
              <a:rPr lang="en-US" sz="2400" dirty="0" err="1" smtClean="0">
                <a:latin typeface="Times New Roman" pitchFamily="18" charset="0"/>
                <a:cs typeface="Times New Roman" pitchFamily="18" charset="0"/>
              </a:rPr>
              <a:t>uwsearch.php?hl</a:t>
            </a: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en&amp;lr</a:t>
            </a:r>
            <a:r>
              <a:rPr lang="en-US" sz="2400" dirty="0" smtClean="0">
                <a:latin typeface="Times New Roman" pitchFamily="18" charset="0"/>
                <a:cs typeface="Times New Roman" pitchFamily="18" charset="0"/>
              </a:rPr>
              <a:t>=&amp;</a:t>
            </a:r>
            <a:r>
              <a:rPr lang="en-US" sz="2400" dirty="0" err="1" smtClean="0">
                <a:latin typeface="Times New Roman" pitchFamily="18" charset="0"/>
                <a:cs typeface="Times New Roman" pitchFamily="18" charset="0"/>
              </a:rPr>
              <a:t>ie</a:t>
            </a:r>
            <a:r>
              <a:rPr lang="en-US" sz="2400" dirty="0" smtClean="0">
                <a:latin typeface="Times New Roman" pitchFamily="18" charset="0"/>
                <a:cs typeface="Times New Roman" pitchFamily="18" charset="0"/>
              </a:rPr>
              <a:t>=UTF-</a:t>
            </a:r>
          </a:p>
          <a:p>
            <a:pPr eaLnBrk="1" hangingPunct="1">
              <a:lnSpc>
                <a:spcPct val="90000"/>
              </a:lnSpc>
            </a:pPr>
            <a:r>
              <a:rPr lang="en-US" sz="2400" dirty="0" smtClean="0">
                <a:latin typeface="Times New Roman" pitchFamily="18" charset="0"/>
                <a:cs typeface="Times New Roman" pitchFamily="18" charset="0"/>
              </a:rPr>
              <a:t>8&amp;q=</a:t>
            </a:r>
            <a:r>
              <a:rPr lang="en-US" sz="2400" dirty="0" err="1" smtClean="0">
                <a:latin typeface="Times New Roman" pitchFamily="18" charset="0"/>
                <a:cs typeface="Times New Roman" pitchFamily="18" charset="0"/>
              </a:rPr>
              <a:t>related:www.aerosat.com</a:t>
            </a:r>
            <a:endParaRPr lang="en-US" sz="2400" dirty="0" smtClean="0">
              <a:latin typeface="Times New Roman" pitchFamily="18" charset="0"/>
              <a:cs typeface="Times New Roman" pitchFamily="18" charset="0"/>
            </a:endParaRPr>
          </a:p>
          <a:p>
            <a:pPr eaLnBrk="1" hangingPunct="1">
              <a:lnSpc>
                <a:spcPct val="90000"/>
              </a:lnSpc>
            </a:pPr>
            <a:r>
              <a:rPr lang="en-US" sz="2400" dirty="0" smtClean="0">
                <a:latin typeface="Times New Roman" pitchFamily="18" charset="0"/>
                <a:cs typeface="Times New Roman" pitchFamily="18" charset="0"/>
              </a:rPr>
              <a:t>www.studymafia.net</a:t>
            </a:r>
            <a:endParaRPr lang="en-US"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447800" y="3352800"/>
            <a:ext cx="5562600" cy="838200"/>
          </a:xfrm>
        </p:spPr>
        <p:txBody>
          <a:bodyPr>
            <a:noAutofit/>
          </a:bodyPr>
          <a:lstStyle/>
          <a:p>
            <a:pPr algn="ctr" eaLnBrk="1" fontAlgn="auto" hangingPunct="1">
              <a:spcAft>
                <a:spcPts val="0"/>
              </a:spcAft>
              <a:defRPr/>
            </a:pPr>
            <a:r>
              <a:rPr lang="en-US" sz="4800" dirty="0" smtClean="0"/>
              <a:t>Thanks</a:t>
            </a:r>
            <a:br>
              <a:rPr lang="en-US" sz="4800" dirty="0" smtClean="0"/>
            </a:br>
            <a:r>
              <a:rPr lang="en-US" sz="4800" dirty="0" smtClean="0"/>
              <a:t>to</a:t>
            </a:r>
            <a:br>
              <a:rPr lang="en-US" sz="4800" dirty="0" smtClean="0"/>
            </a:br>
            <a:r>
              <a:rPr lang="en-US" sz="4800" dirty="0" smtClean="0"/>
              <a:t>studymafia.net</a:t>
            </a:r>
            <a:endParaRPr lang="en-US" sz="4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Content</a:t>
            </a:r>
            <a:endParaRPr lang="en-US" dirty="0"/>
          </a:p>
        </p:txBody>
      </p:sp>
      <p:sp>
        <p:nvSpPr>
          <p:cNvPr id="8195" name="Content Placeholder 2"/>
          <p:cNvSpPr>
            <a:spLocks noGrp="1"/>
          </p:cNvSpPr>
          <p:nvPr>
            <p:ph idx="1"/>
          </p:nvPr>
        </p:nvSpPr>
        <p:spPr/>
        <p:txBody>
          <a:bodyPr/>
          <a:lstStyle/>
          <a:p>
            <a:r>
              <a:rPr lang="en-US" sz="3200" smtClean="0">
                <a:latin typeface="Times New Roman" pitchFamily="18" charset="0"/>
                <a:cs typeface="Times New Roman" pitchFamily="18" charset="0"/>
              </a:rPr>
              <a:t>Key Features</a:t>
            </a:r>
          </a:p>
          <a:p>
            <a:r>
              <a:rPr lang="en-US" sz="3200" smtClean="0">
                <a:latin typeface="Times New Roman" pitchFamily="18" charset="0"/>
                <a:cs typeface="Times New Roman" pitchFamily="18" charset="0"/>
              </a:rPr>
              <a:t>Implementation System</a:t>
            </a:r>
          </a:p>
          <a:p>
            <a:r>
              <a:rPr lang="en-US" sz="3200" smtClean="0">
                <a:latin typeface="Times New Roman" pitchFamily="18" charset="0"/>
                <a:cs typeface="Times New Roman" pitchFamily="18" charset="0"/>
              </a:rPr>
              <a:t>Application</a:t>
            </a:r>
          </a:p>
          <a:p>
            <a:r>
              <a:rPr lang="en-US" sz="3200" smtClean="0">
                <a:latin typeface="Times New Roman" pitchFamily="18" charset="0"/>
                <a:cs typeface="Times New Roman" pitchFamily="18" charset="0"/>
              </a:rPr>
              <a:t>Advantages</a:t>
            </a:r>
          </a:p>
          <a:p>
            <a:r>
              <a:rPr lang="en-US" sz="3200" smtClean="0">
                <a:latin typeface="Times New Roman" pitchFamily="18" charset="0"/>
                <a:cs typeface="Times New Roman" pitchFamily="18" charset="0"/>
              </a:rPr>
              <a:t>Future Activity</a:t>
            </a:r>
          </a:p>
          <a:p>
            <a:r>
              <a:rPr lang="en-US" sz="3200" smtClean="0">
                <a:latin typeface="Times New Roman" pitchFamily="18" charset="0"/>
                <a:cs typeface="Times New Roman" pitchFamily="18" charset="0"/>
              </a:rPr>
              <a:t>Conclusion</a:t>
            </a:r>
          </a:p>
          <a:p>
            <a:r>
              <a:rPr lang="en-US" sz="3200" smtClean="0">
                <a:latin typeface="Times New Roman" pitchFamily="18" charset="0"/>
                <a:cs typeface="Times New Roman" pitchFamily="18" charset="0"/>
              </a:rPr>
              <a:t>Reference</a:t>
            </a:r>
          </a:p>
          <a:p>
            <a:pPr>
              <a:buFont typeface="Wingdings 2" pitchFamily="18" charset="2"/>
              <a:buNone/>
            </a:pPr>
            <a:endParaRPr lang="en-US" sz="3200" smtClean="0">
              <a:latin typeface="Times New Roman" pitchFamily="18" charset="0"/>
              <a:cs typeface="Times New Roman" pitchFamily="18" charset="0"/>
            </a:endParaRPr>
          </a:p>
          <a:p>
            <a:endParaRPr lang="en-US"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US" dirty="0" smtClean="0"/>
              <a:t>Abstract </a:t>
            </a:r>
            <a:endParaRPr lang="en-US" dirty="0"/>
          </a:p>
        </p:txBody>
      </p:sp>
      <p:pic>
        <p:nvPicPr>
          <p:cNvPr id="9219" name="Picture 2"/>
          <p:cNvPicPr>
            <a:picLocks noGrp="1" noChangeAspect="1" noChangeArrowheads="1"/>
          </p:cNvPicPr>
          <p:nvPr>
            <p:ph idx="1"/>
          </p:nvPr>
        </p:nvPicPr>
        <p:blipFill>
          <a:blip r:embed="rId2" cstate="print"/>
          <a:srcRect/>
          <a:stretch>
            <a:fillRect/>
          </a:stretch>
        </p:blipFill>
        <p:spPr>
          <a:xfrm>
            <a:off x="533400" y="1905000"/>
            <a:ext cx="7280275" cy="4519613"/>
          </a:xfr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US" u="sng" dirty="0" smtClean="0"/>
              <a:t>Introduction</a:t>
            </a:r>
            <a:endParaRPr lang="en-US" dirty="0"/>
          </a:p>
        </p:txBody>
      </p:sp>
      <p:sp>
        <p:nvSpPr>
          <p:cNvPr id="10243" name="Content Placeholder 2"/>
          <p:cNvSpPr>
            <a:spLocks noGrp="1"/>
          </p:cNvSpPr>
          <p:nvPr>
            <p:ph idx="1"/>
          </p:nvPr>
        </p:nvSpPr>
        <p:spPr/>
        <p:txBody>
          <a:bodyPr/>
          <a:lstStyle/>
          <a:p>
            <a:pPr eaLnBrk="1" hangingPunct="1"/>
            <a:r>
              <a:rPr lang="en-US" altLang="ja-JP" sz="2400" smtClean="0">
                <a:ea typeface="ＭＳ Ｐゴシック" charset="-128"/>
              </a:rPr>
              <a:t> </a:t>
            </a:r>
            <a:r>
              <a:rPr lang="en-US" altLang="ja-JP" sz="2400" smtClean="0">
                <a:latin typeface="Times New Roman" pitchFamily="18" charset="0"/>
                <a:ea typeface="ＭＳ Ｐゴシック" charset="-128"/>
                <a:cs typeface="Times New Roman" pitchFamily="18" charset="0"/>
              </a:rPr>
              <a:t>The word on just about every Internet user's lips these days is "broadband." We have so much more data to send and download today, including audio files, video files and photos, that it's clogging our wimpy modems.</a:t>
            </a:r>
          </a:p>
          <a:p>
            <a:pPr eaLnBrk="1" hangingPunct="1"/>
            <a:r>
              <a:rPr lang="en-US" altLang="ja-JP" sz="2400" smtClean="0">
                <a:latin typeface="Times New Roman" pitchFamily="18" charset="0"/>
                <a:ea typeface="ＭＳ Ｐゴシック" charset="-128"/>
                <a:cs typeface="Times New Roman" pitchFamily="18" charset="0"/>
              </a:rPr>
              <a:t> Many Internet users are switching to cable modems and digital subscriber lines (DSLs) to increase their bandwidth. </a:t>
            </a:r>
          </a:p>
          <a:p>
            <a:pPr eaLnBrk="1" hangingPunct="1"/>
            <a:r>
              <a:rPr lang="en-US" altLang="ja-JP" sz="2400" smtClean="0">
                <a:latin typeface="Times New Roman" pitchFamily="18" charset="0"/>
                <a:ea typeface="ＭＳ Ｐゴシック" charset="-128"/>
                <a:cs typeface="Times New Roman" pitchFamily="18" charset="0"/>
              </a:rPr>
              <a:t>There's also a new type of service being developed that will take broadband into the air. In this paper, we'll learn about the future of the Airborne Internet. </a:t>
            </a:r>
            <a:endParaRPr lang="en-US" sz="2400" smtClean="0">
              <a:latin typeface="Times New Roman" pitchFamily="18" charset="0"/>
              <a:cs typeface="Times New Roman" pitchFamily="18" charset="0"/>
            </a:endParaRPr>
          </a:p>
          <a:p>
            <a:pPr eaLnBrk="1" hangingPunct="1"/>
            <a:endParaRPr lang="en-US" smtClean="0"/>
          </a:p>
        </p:txBody>
      </p:sp>
      <p:pic>
        <p:nvPicPr>
          <p:cNvPr id="10244" name="Picture 2" descr="The Bell X-1 in flight"/>
          <p:cNvPicPr>
            <a:picLocks noChangeAspect="1" noChangeArrowheads="1"/>
          </p:cNvPicPr>
          <p:nvPr/>
        </p:nvPicPr>
        <p:blipFill>
          <a:blip r:embed="rId2" cstate="print"/>
          <a:srcRect/>
          <a:stretch>
            <a:fillRect/>
          </a:stretch>
        </p:blipFill>
        <p:spPr bwMode="auto">
          <a:xfrm>
            <a:off x="5638800" y="152400"/>
            <a:ext cx="2286000" cy="1414463"/>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fontScale="90000"/>
          </a:bodyPr>
          <a:lstStyle/>
          <a:p>
            <a:pPr eaLnBrk="1" fontAlgn="auto" hangingPunct="1">
              <a:spcAft>
                <a:spcPts val="0"/>
              </a:spcAft>
              <a:defRPr/>
            </a:pPr>
            <a:r>
              <a:rPr lang="en-US" dirty="0" smtClean="0"/>
              <a:t>History</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pPr marL="274320" indent="-274320" eaLnBrk="1" fontAlgn="auto" hangingPunct="1">
              <a:spcAft>
                <a:spcPts val="0"/>
              </a:spcAft>
              <a:buFont typeface="Wingdings 2"/>
              <a:buNone/>
              <a:defRPr/>
            </a:pPr>
            <a:r>
              <a:rPr lang="en-US" b="1" dirty="0" smtClean="0">
                <a:latin typeface="Times New Roman" pitchFamily="18" charset="0"/>
                <a:cs typeface="Times New Roman" pitchFamily="18" charset="0"/>
              </a:rPr>
              <a:t>Breaking the information barrier</a:t>
            </a:r>
          </a:p>
          <a:p>
            <a:pPr marL="274320" indent="-274320" eaLnBrk="1" fontAlgn="auto" hangingPunct="1">
              <a:spcAft>
                <a:spcPts val="0"/>
              </a:spcAft>
              <a:buFont typeface="Wingdings 2"/>
              <a:buNone/>
              <a:defRPr/>
            </a:pPr>
            <a:r>
              <a:rPr lang="en-US" dirty="0" smtClean="0">
                <a:latin typeface="Times New Roman" pitchFamily="18" charset="0"/>
                <a:cs typeface="Times New Roman" pitchFamily="18" charset="0"/>
              </a:rPr>
              <a:t>	In 1903, the Wright brothers made aviation history when they broke the chains of gravity holding man to the earth. In 1947, Chuck Yeager ushered in a new age of flight when he broke the sound barrier.</a:t>
            </a:r>
          </a:p>
          <a:p>
            <a:pPr marL="274320" indent="-274320" eaLnBrk="1" fontAlgn="auto" hangingPunct="1">
              <a:spcAft>
                <a:spcPts val="0"/>
              </a:spcAft>
              <a:buFont typeface="Wingdings 2"/>
              <a:buNone/>
              <a:defRPr/>
            </a:pPr>
            <a:r>
              <a:rPr lang="en-US" dirty="0" smtClean="0">
                <a:latin typeface="Times New Roman" pitchFamily="18" charset="0"/>
                <a:cs typeface="Times New Roman" pitchFamily="18" charset="0"/>
              </a:rPr>
              <a:t> In 1999, Ralph Yost from the FAA Technical Center broke the information barrier when he conceived of a system in which aircraft would be connected with a scalable, general purpose, and multi-application aviation data channel and treated as nodes in a network. </a:t>
            </a:r>
          </a:p>
          <a:p>
            <a:pPr marL="274320" indent="-274320" eaLnBrk="1" fontAlgn="auto" hangingPunct="1">
              <a:spcAft>
                <a:spcPts val="0"/>
              </a:spcAft>
              <a:buFont typeface="Wingdings 2"/>
              <a:buNone/>
              <a:defRPr/>
            </a:pPr>
            <a:r>
              <a:rPr lang="en-US" dirty="0" smtClean="0">
                <a:latin typeface="Times New Roman" pitchFamily="18" charset="0"/>
                <a:cs typeface="Times New Roman" pitchFamily="18" charset="0"/>
              </a:rPr>
              <a:t>The Airborne Internet Consortium (AIC) is helping to advocate this concept, which is known as the </a:t>
            </a:r>
            <a:r>
              <a:rPr lang="en-US" b="1" dirty="0" smtClean="0">
                <a:latin typeface="Times New Roman" pitchFamily="18" charset="0"/>
                <a:cs typeface="Times New Roman" pitchFamily="18" charset="0"/>
              </a:rPr>
              <a:t>Airborne Internet. </a:t>
            </a:r>
          </a:p>
          <a:p>
            <a:pPr marL="274320" indent="-274320" eaLnBrk="1" fontAlgn="auto" hangingPunct="1">
              <a:spcAft>
                <a:spcPts val="0"/>
              </a:spcAft>
              <a:buFont typeface="Wingdings 2"/>
              <a:buChar char=""/>
              <a:defRPr/>
            </a:pPr>
            <a:endParaRPr lang="en-US" dirty="0"/>
          </a:p>
        </p:txBody>
      </p:sp>
      <p:pic>
        <p:nvPicPr>
          <p:cNvPr id="11268" name="Picture 2" descr="The first powered flight by the Wright brothers in 1903"/>
          <p:cNvPicPr>
            <a:picLocks noChangeAspect="1" noChangeArrowheads="1"/>
          </p:cNvPicPr>
          <p:nvPr/>
        </p:nvPicPr>
        <p:blipFill>
          <a:blip r:embed="rId2" cstate="print"/>
          <a:srcRect/>
          <a:stretch>
            <a:fillRect/>
          </a:stretch>
        </p:blipFill>
        <p:spPr bwMode="auto">
          <a:xfrm>
            <a:off x="5410200" y="152400"/>
            <a:ext cx="2362200" cy="1462088"/>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320040"/>
            <a:ext cx="7239000" cy="1143000"/>
          </a:xfrm>
        </p:spPr>
        <p:txBody>
          <a:bodyPr/>
          <a:lstStyle/>
          <a:p>
            <a:pPr eaLnBrk="1" fontAlgn="auto" hangingPunct="1">
              <a:spcAft>
                <a:spcPts val="0"/>
              </a:spcAft>
              <a:defRPr/>
            </a:pPr>
            <a:r>
              <a:rPr lang="en-US" u="sng" dirty="0"/>
              <a:t>What is Airborne Internet</a:t>
            </a:r>
          </a:p>
        </p:txBody>
      </p:sp>
      <p:sp>
        <p:nvSpPr>
          <p:cNvPr id="12291" name="Rectangle 3"/>
          <p:cNvSpPr>
            <a:spLocks noGrp="1" noChangeArrowheads="1"/>
          </p:cNvSpPr>
          <p:nvPr>
            <p:ph idx="1"/>
          </p:nvPr>
        </p:nvSpPr>
        <p:spPr/>
        <p:txBody>
          <a:bodyPr/>
          <a:lstStyle/>
          <a:p>
            <a:pPr eaLnBrk="1" hangingPunct="1"/>
            <a:r>
              <a:rPr lang="en-US" altLang="ja-JP" sz="2400" smtClean="0">
                <a:latin typeface="Times New Roman" pitchFamily="18" charset="0"/>
                <a:ea typeface="ＭＳ Ｐゴシック" charset="-128"/>
                <a:cs typeface="Times New Roman" pitchFamily="18" charset="0"/>
              </a:rPr>
              <a:t>Also known simply as AI, the airborne Internet is a communication network that is designed to include nodes or points of contact or interaction on different types of aircraft.</a:t>
            </a:r>
          </a:p>
          <a:p>
            <a:pPr eaLnBrk="1" hangingPunct="1"/>
            <a:r>
              <a:rPr lang="en-US" altLang="ja-JP" sz="2400" smtClean="0">
                <a:latin typeface="Times New Roman" pitchFamily="18" charset="0"/>
                <a:ea typeface="ＭＳ Ｐゴシック" charset="-128"/>
                <a:cs typeface="Times New Roman" pitchFamily="18" charset="0"/>
              </a:rPr>
              <a:t> First conceived in 1999, the idea of an Internet communications and delivery system that is air-based for use by passengers and crew on airplanes has undergone some revisions over the years, especially as technology continued to advance during the first decade of the 21st century. </a:t>
            </a:r>
            <a:endParaRPr lang="en-US" sz="240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320040"/>
            <a:ext cx="7239000" cy="1143000"/>
          </a:xfrm>
        </p:spPr>
        <p:txBody>
          <a:bodyPr>
            <a:normAutofit fontScale="90000"/>
          </a:bodyPr>
          <a:lstStyle/>
          <a:p>
            <a:pPr eaLnBrk="1" fontAlgn="auto" hangingPunct="1">
              <a:spcAft>
                <a:spcPts val="0"/>
              </a:spcAft>
              <a:defRPr/>
            </a:pPr>
            <a:r>
              <a:rPr lang="en-US" sz="4000" u="sng"/>
              <a:t>Works of Airborne Internet</a:t>
            </a:r>
            <a:r>
              <a:rPr lang="en-US" sz="4000"/>
              <a:t/>
            </a:r>
            <a:br>
              <a:rPr lang="en-US" sz="4000"/>
            </a:br>
            <a:endParaRPr lang="en-US" sz="4000"/>
          </a:p>
        </p:txBody>
      </p:sp>
      <p:sp>
        <p:nvSpPr>
          <p:cNvPr id="13315" name="Rectangle 3"/>
          <p:cNvSpPr>
            <a:spLocks noGrp="1" noChangeArrowheads="1"/>
          </p:cNvSpPr>
          <p:nvPr>
            <p:ph idx="1"/>
          </p:nvPr>
        </p:nvSpPr>
        <p:spPr/>
        <p:txBody>
          <a:bodyPr/>
          <a:lstStyle/>
          <a:p>
            <a:pPr eaLnBrk="1" hangingPunct="1">
              <a:lnSpc>
                <a:spcPct val="90000"/>
              </a:lnSpc>
            </a:pPr>
            <a:r>
              <a:rPr lang="en-US" altLang="ja-JP" sz="2400" smtClean="0">
                <a:latin typeface="Times New Roman" pitchFamily="18" charset="0"/>
                <a:ea typeface="ＭＳ Ｐゴシック" charset="-128"/>
                <a:cs typeface="Times New Roman" pitchFamily="18" charset="0"/>
              </a:rPr>
              <a:t>The concept seems pretty simple, have a plane flying over head in a pattern carrying long range 4g transmitters, transmitting internet across the city. </a:t>
            </a:r>
          </a:p>
          <a:p>
            <a:pPr eaLnBrk="1" hangingPunct="1">
              <a:lnSpc>
                <a:spcPct val="90000"/>
              </a:lnSpc>
            </a:pPr>
            <a:r>
              <a:rPr lang="en-US" altLang="ja-JP" sz="2400" smtClean="0">
                <a:latin typeface="Times New Roman" pitchFamily="18" charset="0"/>
                <a:ea typeface="ＭＳ Ｐゴシック" charset="-128"/>
                <a:cs typeface="Times New Roman" pitchFamily="18" charset="0"/>
              </a:rPr>
              <a:t>Looking into the triginomotry in this, it could potentially cover an area of up to 30-40 miles.</a:t>
            </a:r>
          </a:p>
          <a:p>
            <a:pPr eaLnBrk="1" hangingPunct="1">
              <a:lnSpc>
                <a:spcPct val="90000"/>
              </a:lnSpc>
            </a:pPr>
            <a:r>
              <a:rPr lang="en-US" altLang="ja-JP" sz="2400" smtClean="0">
                <a:latin typeface="Times New Roman" pitchFamily="18" charset="0"/>
                <a:ea typeface="ＭＳ Ｐゴシック" charset="-128"/>
                <a:cs typeface="Times New Roman" pitchFamily="18" charset="0"/>
              </a:rPr>
              <a:t> I ran some numbers, and to have 2 Beechcraft Barons flying so that one was always in the air, it would cost $5,000 a day roughly. </a:t>
            </a:r>
          </a:p>
          <a:p>
            <a:pPr eaLnBrk="1" hangingPunct="1">
              <a:lnSpc>
                <a:spcPct val="90000"/>
              </a:lnSpc>
            </a:pPr>
            <a:r>
              <a:rPr lang="en-US" altLang="ja-JP" sz="2400" smtClean="0">
                <a:latin typeface="Times New Roman" pitchFamily="18" charset="0"/>
                <a:ea typeface="ＭＳ Ｐゴシック" charset="-128"/>
                <a:cs typeface="Times New Roman" pitchFamily="18" charset="0"/>
              </a:rPr>
              <a:t>If you had 5,000 customers, paying $30 a month for high-speed internet from this service, then doesn't this business venture sound like it has potential?</a:t>
            </a:r>
            <a:br>
              <a:rPr lang="en-US" altLang="ja-JP" sz="2400" smtClean="0">
                <a:latin typeface="Times New Roman" pitchFamily="18" charset="0"/>
                <a:ea typeface="ＭＳ Ｐゴシック" charset="-128"/>
                <a:cs typeface="Times New Roman" pitchFamily="18" charset="0"/>
              </a:rPr>
            </a:br>
            <a:r>
              <a:rPr lang="en-US" altLang="ja-JP" sz="2400" smtClean="0">
                <a:ea typeface="ＭＳ Ｐゴシック" charset="-128"/>
              </a:rPr>
              <a:t/>
            </a:r>
            <a:br>
              <a:rPr lang="en-US" altLang="ja-JP" sz="2400" smtClean="0">
                <a:ea typeface="ＭＳ Ｐゴシック" charset="-128"/>
              </a:rPr>
            </a:br>
            <a:endParaRPr lang="en-US" sz="24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239000" cy="1143000"/>
          </a:xfrm>
        </p:spPr>
        <p:txBody>
          <a:bodyPr>
            <a:normAutofit fontScale="90000"/>
          </a:bodyPr>
          <a:lstStyle/>
          <a:p>
            <a:pPr eaLnBrk="1" fontAlgn="auto" hangingPunct="1">
              <a:spcAft>
                <a:spcPts val="0"/>
              </a:spcAft>
              <a:defRPr/>
            </a:pPr>
            <a:r>
              <a:rPr lang="en-US" dirty="0" smtClean="0"/>
              <a:t>How airborne internet works</a:t>
            </a:r>
            <a:endParaRPr lang="en-US" dirty="0"/>
          </a:p>
        </p:txBody>
      </p:sp>
      <p:pic>
        <p:nvPicPr>
          <p:cNvPr id="14339" name="Picture 2" descr="http://static.ddmcdn.com/gif/airborne-internet-halo-overview5.gif"/>
          <p:cNvPicPr>
            <a:picLocks noChangeAspect="1" noChangeArrowheads="1"/>
          </p:cNvPicPr>
          <p:nvPr/>
        </p:nvPicPr>
        <p:blipFill>
          <a:blip r:embed="rId2" cstate="print"/>
          <a:srcRect/>
          <a:stretch>
            <a:fillRect/>
          </a:stretch>
        </p:blipFill>
        <p:spPr bwMode="auto">
          <a:xfrm>
            <a:off x="685800" y="1752600"/>
            <a:ext cx="6629400" cy="4876800"/>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Custom 7">
      <a:dk1>
        <a:sysClr val="windowText" lastClr="000000"/>
      </a:dk1>
      <a:lt1>
        <a:srgbClr val="FFFFFF"/>
      </a:lt1>
      <a:dk2>
        <a:srgbClr val="1F497D"/>
      </a:dk2>
      <a:lt2>
        <a:srgbClr val="FFFFFF"/>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74</TotalTime>
  <Words>800</Words>
  <Application>Microsoft Office PowerPoint</Application>
  <PresentationFormat>On-screen Show (4:3)</PresentationFormat>
  <Paragraphs>106</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Opulent</vt:lpstr>
      <vt:lpstr>www.studymafia.NET </vt:lpstr>
      <vt:lpstr>Content</vt:lpstr>
      <vt:lpstr>Content</vt:lpstr>
      <vt:lpstr>Abstract </vt:lpstr>
      <vt:lpstr>Introduction</vt:lpstr>
      <vt:lpstr>History </vt:lpstr>
      <vt:lpstr>What is Airborne Internet</vt:lpstr>
      <vt:lpstr>Works of Airborne Internet </vt:lpstr>
      <vt:lpstr>How airborne internet works</vt:lpstr>
      <vt:lpstr>REQUIREMENTS</vt:lpstr>
      <vt:lpstr>Key Features</vt:lpstr>
      <vt:lpstr>IMPLEMENTATION SYSTEMS</vt:lpstr>
      <vt:lpstr>IMPLEMENTATION SYSTEMS</vt:lpstr>
      <vt:lpstr>IMPLEMENTATION SYSTEMS</vt:lpstr>
      <vt:lpstr>Applications </vt:lpstr>
      <vt:lpstr>Application……..</vt:lpstr>
      <vt:lpstr>Application……..</vt:lpstr>
      <vt:lpstr>ADVANTAGES</vt:lpstr>
      <vt:lpstr>Future Activities </vt:lpstr>
      <vt:lpstr>CONCLUSION</vt:lpstr>
      <vt:lpstr>References:</vt:lpstr>
      <vt:lpstr>Thanks to studymafia.net</vt:lpstr>
    </vt:vector>
  </TitlesOfParts>
  <Company>JBB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c s</dc:creator>
  <cp:lastModifiedBy>CRP</cp:lastModifiedBy>
  <cp:revision>12</cp:revision>
  <dcterms:created xsi:type="dcterms:W3CDTF">2006-01-01T08:31:16Z</dcterms:created>
  <dcterms:modified xsi:type="dcterms:W3CDTF">2024-03-24T16:15:20Z</dcterms:modified>
</cp:coreProperties>
</file>