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25"/>
  </p:notesMasterIdLst>
  <p:sldIdLst>
    <p:sldId id="278" r:id="rId2"/>
    <p:sldId id="257" r:id="rId3"/>
    <p:sldId id="258" r:id="rId4"/>
    <p:sldId id="259" r:id="rId5"/>
    <p:sldId id="260" r:id="rId6"/>
    <p:sldId id="280" r:id="rId7"/>
    <p:sldId id="261" r:id="rId8"/>
    <p:sldId id="274" r:id="rId9"/>
    <p:sldId id="263" r:id="rId10"/>
    <p:sldId id="264" r:id="rId11"/>
    <p:sldId id="265" r:id="rId12"/>
    <p:sldId id="266" r:id="rId13"/>
    <p:sldId id="267" r:id="rId14"/>
    <p:sldId id="268" r:id="rId15"/>
    <p:sldId id="281" r:id="rId16"/>
    <p:sldId id="283" r:id="rId17"/>
    <p:sldId id="279" r:id="rId18"/>
    <p:sldId id="269" r:id="rId19"/>
    <p:sldId id="270" r:id="rId20"/>
    <p:sldId id="282" r:id="rId21"/>
    <p:sldId id="271" r:id="rId22"/>
    <p:sldId id="277" r:id="rId23"/>
    <p:sldId id="272"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642" autoAdjust="0"/>
  </p:normalViewPr>
  <p:slideViewPr>
    <p:cSldViewPr>
      <p:cViewPr varScale="1">
        <p:scale>
          <a:sx n="73" d="100"/>
          <a:sy n="73" d="100"/>
        </p:scale>
        <p:origin x="-12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17D33FE-A388-48C6-9AE0-EF4282E909B9}" type="datetimeFigureOut">
              <a:rPr lang="en-US"/>
              <a:pPr>
                <a:defRPr/>
              </a:pPr>
              <a:t>1/9/2015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08090D1-2FFA-42E3-9A28-BDC32D10DF53}"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3AB850E-307A-4DA5-A4C7-CA26BEE2A68F}" type="slidenum">
              <a:rPr lang="en-US" smtClean="0"/>
              <a:pPr fontAlgn="base">
                <a:spcBef>
                  <a:spcPct val="0"/>
                </a:spcBef>
                <a:spcAft>
                  <a:spcPct val="0"/>
                </a:spcAft>
                <a:defRPr/>
              </a:pPr>
              <a:t>1</a:t>
            </a:fld>
            <a:endParaRPr lang="en-US" smtClean="0"/>
          </a:p>
        </p:txBody>
      </p:sp>
      <p:sp>
        <p:nvSpPr>
          <p:cNvPr id="33795" name="Rectangle 2"/>
          <p:cNvSpPr>
            <a:spLocks noChangeArrowheads="1" noTextEdit="1"/>
          </p:cNvSpPr>
          <p:nvPr>
            <p:ph type="sldImg"/>
          </p:nvPr>
        </p:nvSpPr>
        <p:spPr bwMode="auto">
          <a:noFill/>
          <a:ln>
            <a:solidFill>
              <a:srgbClr val="000000"/>
            </a:solidFill>
            <a:miter lim="800000"/>
            <a:headEnd/>
            <a:tailEnd/>
          </a:ln>
        </p:spPr>
      </p:sp>
      <p:sp>
        <p:nvSpPr>
          <p:cNvPr id="3379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mtClean="0"/>
              <a:t>Advantage of this 5 pen pc technology:</a:t>
            </a:r>
          </a:p>
          <a:p>
            <a:pPr eaLnBrk="1" hangingPunct="1">
              <a:spcBef>
                <a:spcPct val="0"/>
              </a:spcBef>
            </a:pPr>
            <a:r>
              <a:rPr lang="en-US" smtClean="0"/>
              <a:t>It is Portable i.e can be carried</a:t>
            </a:r>
          </a:p>
          <a:p>
            <a:pPr eaLnBrk="1" hangingPunct="1">
              <a:spcBef>
                <a:spcPct val="0"/>
              </a:spcBef>
            </a:pPr>
            <a:r>
              <a:rPr lang="en-US" smtClean="0"/>
              <a:t>It is Feasible i.e workable, executable</a:t>
            </a:r>
          </a:p>
          <a:p>
            <a:pPr eaLnBrk="1" hangingPunct="1">
              <a:spcBef>
                <a:spcPct val="0"/>
              </a:spcBef>
            </a:pPr>
            <a:r>
              <a:rPr lang="en-US" smtClean="0"/>
              <a:t>Ultimate ubiquitous(being present everywhere at once)</a:t>
            </a:r>
          </a:p>
          <a:p>
            <a:pPr eaLnBrk="1" hangingPunct="1">
              <a:spcBef>
                <a:spcPct val="0"/>
              </a:spcBef>
            </a:pPr>
            <a:r>
              <a:rPr lang="en-US" smtClean="0"/>
              <a:t>Support WiFi technology</a:t>
            </a:r>
          </a:p>
          <a:p>
            <a:pPr eaLnBrk="1" hangingPunct="1">
              <a:spcBef>
                <a:spcPct val="0"/>
              </a:spcBef>
            </a:pPr>
            <a:r>
              <a:rPr lang="en-US" smtClean="0"/>
              <a:t>Pens produces both the monitor as well as the keyboard on any flat surfaces from where you can carry out functions.</a:t>
            </a:r>
          </a:p>
          <a:p>
            <a:pPr eaLnBrk="1" hangingPunct="1">
              <a:spcBef>
                <a:spcPct val="0"/>
              </a:spcBef>
            </a:pPr>
            <a:endParaRPr lang="en-US" smtClean="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94228DC-B8C6-4FF8-9C77-903BC1BE559B}"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sz="2000" b="1" smtClean="0">
                <a:latin typeface="Times New Roman" pitchFamily="16" charset="0"/>
                <a:cs typeface="Times New Roman" pitchFamily="16" charset="0"/>
              </a:rPr>
              <a:t>The communication devices are becoming smaller and compact. This is only an example for the start of this new technology. </a:t>
            </a:r>
          </a:p>
          <a:p>
            <a:pPr eaLnBrk="1" hangingPunct="1">
              <a:spcBef>
                <a:spcPct val="0"/>
              </a:spcBef>
            </a:pPr>
            <a:r>
              <a:rPr lang="en-US" sz="2000" b="1" smtClean="0">
                <a:latin typeface="Times New Roman" pitchFamily="16" charset="0"/>
                <a:cs typeface="Times New Roman" pitchFamily="16" charset="0"/>
              </a:rPr>
              <a:t>We can expect more such developments in the future.</a:t>
            </a:r>
          </a:p>
          <a:p>
            <a:pPr eaLnBrk="1" hangingPunct="1">
              <a:spcBef>
                <a:spcPct val="0"/>
              </a:spcBef>
            </a:pPr>
            <a:r>
              <a:rPr lang="en-US" smtClean="0">
                <a:latin typeface="Times New Roman" pitchFamily="16" charset="0"/>
                <a:cs typeface="Times New Roman" pitchFamily="16" charset="0"/>
              </a:rPr>
              <a:t> </a:t>
            </a:r>
          </a:p>
          <a:p>
            <a:pPr eaLnBrk="1" hangingPunct="1">
              <a:spcBef>
                <a:spcPct val="0"/>
              </a:spcBef>
            </a:pPr>
            <a:endParaRPr lang="en-US"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9D9C4FB-8EA7-429B-BBEB-9D0CEB3C852E}"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F696767-B766-4221-A32D-ED1D76AC1CD2}"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ECA1EE3-6E71-4B97-A63B-C21832C5217F}"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04AAA7-3657-484A-8559-E5D87831BDE7}"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7A7D205-30C2-452B-A113-5EF4FCFD6DC3}"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LED Projector:</a:t>
            </a:r>
          </a:p>
          <a:p>
            <a:pPr eaLnBrk="1" hangingPunct="1">
              <a:spcBef>
                <a:spcPct val="0"/>
              </a:spcBef>
            </a:pPr>
            <a:r>
              <a:rPr lang="en-US" smtClean="0"/>
              <a:t>The role of monitor is taken by LED Projector which projects on the screen. The size of the projector is of A4 size. It has the approximate resolution capacity of 1024 X 768. Thus it is gives more clarity and good picture.</a:t>
            </a:r>
          </a:p>
          <a:p>
            <a:pPr eaLnBrk="1" hangingPunct="1">
              <a:spcBef>
                <a:spcPct val="0"/>
              </a:spcBef>
            </a:pPr>
            <a:endParaRPr lang="en-US" smtClean="0"/>
          </a:p>
        </p:txBody>
      </p:sp>
      <p:sp>
        <p:nvSpPr>
          <p:cNvPr id="3891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C51B68-89E1-497B-8219-FFC3B03319BD}"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Features of virtual keyboards are:</a:t>
            </a:r>
          </a:p>
          <a:p>
            <a:pPr eaLnBrk="1" hangingPunct="1">
              <a:spcBef>
                <a:spcPct val="0"/>
              </a:spcBef>
            </a:pPr>
            <a:r>
              <a:rPr lang="en-US" smtClean="0"/>
              <a:t>VKB settings can be changed by Sound: </a:t>
            </a:r>
            <a:br>
              <a:rPr lang="en-US" smtClean="0"/>
            </a:br>
            <a:r>
              <a:rPr lang="en-US" smtClean="0"/>
              <a:t>Controllable Virtual Keyboard sound effects (key clicks) </a:t>
            </a:r>
            <a:br>
              <a:rPr lang="en-US" smtClean="0"/>
            </a:br>
            <a:r>
              <a:rPr lang="en-US" smtClean="0"/>
              <a:t>Connection: Connection to the appropriate Laptop/PC port </a:t>
            </a:r>
            <a:br>
              <a:rPr lang="en-US" smtClean="0"/>
            </a:br>
            <a:r>
              <a:rPr lang="en-US" smtClean="0"/>
              <a:t>Intensity: Intensity of the projected Virtual Keyboard </a:t>
            </a:r>
            <a:br>
              <a:rPr lang="en-US" smtClean="0"/>
            </a:br>
            <a:r>
              <a:rPr lang="en-US" smtClean="0"/>
              <a:t>Timeouts: coordinated timeouts to conserve the Virtual Keyboard's battery life </a:t>
            </a:r>
            <a:br>
              <a:rPr lang="en-US" smtClean="0"/>
            </a:br>
            <a:r>
              <a:rPr lang="en-US" smtClean="0"/>
              <a:t>Sensitivity: adjustable sensitivity of the Virtual Keyboard </a:t>
            </a:r>
            <a:br>
              <a:rPr lang="en-US" smtClean="0"/>
            </a:br>
            <a:r>
              <a:rPr lang="en-US" smtClean="0"/>
              <a:t>Auto-repeat: Allows the VKB to automatically repeat a key based on prescribed parameters. </a:t>
            </a:r>
          </a:p>
          <a:p>
            <a:pPr eaLnBrk="1" hangingPunct="1">
              <a:spcBef>
                <a:spcPct val="0"/>
              </a:spcBef>
            </a:pPr>
            <a:endParaRPr lang="en-US" smtClean="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11584DD-4715-4335-89DD-91CDB7EE2B1E}"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Digital Camera:</a:t>
            </a:r>
          </a:p>
          <a:p>
            <a:pPr eaLnBrk="1" hangingPunct="1">
              <a:spcBef>
                <a:spcPct val="0"/>
              </a:spcBef>
            </a:pPr>
            <a:r>
              <a:rPr lang="en-US" smtClean="0"/>
              <a:t>We had digital camera in the shape of pen. It is useful in video recording, video conferencing, simply it is called as web cam. It is also connected with other devices through Bluetooth. The major advantage it is small which is easily portable. It is a 360-Degree Visual Communication Device. We have seen video phones hundreds of times in movies. However, why can't we act naturally in front of videophone cameras? Conventional visual communications at a distance have been limited due to the display devices and terminals. This terminal enables showing of the surrounding atmosphere and group-to-group communication with a round display and a central super-wide-angle camera.</a:t>
            </a:r>
            <a:endParaRPr lang="en-US" b="1" smtClean="0"/>
          </a:p>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2D0C09-C4A2-4A62-9B23-A21730BBBEC1}"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b="1" smtClean="0"/>
              <a:t>Battery:</a:t>
            </a:r>
          </a:p>
          <a:p>
            <a:pPr eaLnBrk="1" hangingPunct="1">
              <a:spcBef>
                <a:spcPct val="0"/>
              </a:spcBef>
            </a:pPr>
            <a:r>
              <a:rPr lang="en-US" smtClean="0"/>
              <a:t>The most important part in the portable type of computer is its battery. Usually batteries must be </a:t>
            </a:r>
            <a:r>
              <a:rPr lang="en-US" b="1" smtClean="0"/>
              <a:t>small in size and work for longer time</a:t>
            </a:r>
            <a:r>
              <a:rPr lang="en-US" smtClean="0"/>
              <a:t>. It comes with a </a:t>
            </a:r>
            <a:r>
              <a:rPr lang="en-US" b="1" smtClean="0"/>
              <a:t>battery life of 6+. </a:t>
            </a:r>
            <a:r>
              <a:rPr lang="en-US" smtClean="0"/>
              <a:t>For normal use it can be used for </a:t>
            </a:r>
            <a:r>
              <a:rPr lang="en-US" b="1" smtClean="0"/>
              <a:t>2 weeks</a:t>
            </a:r>
            <a:r>
              <a:rPr lang="en-US" smtClean="0"/>
              <a:t>.</a:t>
            </a:r>
          </a:p>
          <a:p>
            <a:pPr eaLnBrk="1" hangingPunct="1">
              <a:spcBef>
                <a:spcPct val="0"/>
              </a:spcBef>
            </a:pPr>
            <a:endParaRPr lang="en-US" smtClean="0"/>
          </a:p>
          <a:p>
            <a:pPr eaLnBrk="1" hangingPunct="1">
              <a:spcBef>
                <a:spcPct val="0"/>
              </a:spcBef>
            </a:pPr>
            <a:r>
              <a:rPr lang="en-US" smtClean="0"/>
              <a:t>This 'pen sort of instrument' produces both the monitor as well as the keyboard on any flat surfaces from where you can carry out functions you would normally do on your desktop computer.</a:t>
            </a:r>
          </a:p>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A7640D-A6D7-4B19-B2A7-7854DA08DB0D}" type="slidenum">
              <a:rPr lang="en-US" smtClean="0"/>
              <a:pPr fontAlgn="base">
                <a:spcBef>
                  <a:spcPct val="0"/>
                </a:spcBef>
                <a:spcAft>
                  <a:spcPct val="0"/>
                </a:spcAft>
                <a:defRPr/>
              </a:pPr>
              <a:t>14</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fld id="{6811807C-3639-4AA7-9165-A9BBEE60D839}" type="datetimeFigureOut">
              <a:rPr lang="en-US"/>
              <a:pPr>
                <a:defRPr/>
              </a:pPr>
              <a:t>1/9/2015</a:t>
            </a:fld>
            <a:endParaRPr lang="en-US"/>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E9B0AC65-FDDC-4123-BE34-CE28B2231CD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C34A842-8A81-4521-8EAC-ACF5446DF1CB}" type="datetimeFigureOut">
              <a:rPr lang="en-US"/>
              <a:pPr>
                <a:defRPr/>
              </a:pPr>
              <a:t>1/9/2015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A604736-AC11-401C-B0E8-B47D735ED48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9DAED75-EA2E-4225-A88A-66F5801589E2}" type="datetimeFigureOut">
              <a:rPr lang="en-US"/>
              <a:pPr>
                <a:defRPr/>
              </a:pPr>
              <a:t>1/9/2015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BCF05FD-A303-4AA7-BCEA-ED3CB7E245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4E095F14-2067-430B-9185-55DB2DAF5EA3}" type="datetimeFigureOut">
              <a:rPr lang="en-US"/>
              <a:pPr>
                <a:defRPr/>
              </a:pPr>
              <a:t>1/9/2015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35A81C1-14FC-45E3-9823-31E43D97AE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7D4F78AC-AA67-4E30-BCDA-2E0100235DC6}" type="datetimeFigureOut">
              <a:rPr lang="en-US"/>
              <a:pPr>
                <a:defRPr/>
              </a:pPr>
              <a:t>1/9/2015</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D46FDCB4-6069-4063-9B7A-4BAC19079A0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0FFA972D-A404-48A8-AB1B-A0F573809E09}" type="datetimeFigureOut">
              <a:rPr lang="en-US"/>
              <a:pPr>
                <a:defRPr/>
              </a:pPr>
              <a:t>1/9/2015</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7F1F2350-E7A5-4228-9052-B765E897735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0E9F3E41-ABB7-4520-994A-1D5165E13E76}" type="datetimeFigureOut">
              <a:rPr lang="en-US"/>
              <a:pPr>
                <a:defRPr/>
              </a:pPr>
              <a:t>1/9/2015</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FA6F51D2-E3D5-423D-A54F-5ED678957F1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fld id="{1F8B3D64-1DFD-4A84-AE4B-990D4A0AB16C}" type="datetimeFigureOut">
              <a:rPr lang="en-US"/>
              <a:pPr>
                <a:defRPr/>
              </a:pPr>
              <a:t>1/9/2015</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5057C25B-E10A-461C-AB02-FCC77D94D91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EDBBDD71-FF33-4EA3-8015-02852256582B}" type="datetimeFigureOut">
              <a:rPr lang="en-US"/>
              <a:pPr>
                <a:defRPr/>
              </a:pPr>
              <a:t>1/9/2015</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7FD43DF8-5103-475F-9DCB-D7D69CFD2E7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fld id="{5D7FE2C7-F2D3-40C7-8AA2-7C6E7B2DA553}" type="datetimeFigureOut">
              <a:rPr lang="en-US"/>
              <a:pPr>
                <a:defRPr/>
              </a:pPr>
              <a:t>1/9/2015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9ECD6236-AE4E-4EF8-954C-FE66D5337F9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04FC1A3A-BEE5-4C82-B7F5-50190581C119}" type="datetimeFigureOut">
              <a:rPr lang="en-US"/>
              <a:pPr>
                <a:defRPr/>
              </a:pPr>
              <a:t>1/9/2015</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2FF20C2F-26A3-4DE7-968E-EF908CEF4E19}"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C452803B-4048-49B9-BE81-0B8ACA92D07E}" type="datetimeFigureOut">
              <a:rPr lang="en-US"/>
              <a:pPr>
                <a:defRPr/>
              </a:pPr>
              <a:t>1/9/2015</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24A0FE5-AF3E-4F43-A73D-834E8D65EED9}" type="slidenum">
              <a:rPr lang="en-US"/>
              <a:pPr>
                <a:defRPr/>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935" r:id="rId1"/>
    <p:sldLayoutId id="2147483931" r:id="rId2"/>
    <p:sldLayoutId id="2147483936" r:id="rId3"/>
    <p:sldLayoutId id="2147483932" r:id="rId4"/>
    <p:sldLayoutId id="2147483933" r:id="rId5"/>
    <p:sldLayoutId id="2147483937" r:id="rId6"/>
    <p:sldLayoutId id="2147483938" r:id="rId7"/>
    <p:sldLayoutId id="2147483939" r:id="rId8"/>
    <p:sldLayoutId id="2147483940" r:id="rId9"/>
    <p:sldLayoutId id="2147483934" r:id="rId10"/>
    <p:sldLayoutId id="2147483941"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kguru.info/s/5-pen-pc-technology" TargetMode="External"/><Relationship Id="rId2" Type="http://schemas.openxmlformats.org/officeDocument/2006/relationships/hyperlink" Target="http://www.webstatschecker.com/ieee_paper_on_5_pen_pc_technology" TargetMode="External"/><Relationship Id="rId1" Type="http://schemas.openxmlformats.org/officeDocument/2006/relationships/slideLayout" Target="../slideLayouts/slideLayout2.xml"/><Relationship Id="rId4" Type="http://schemas.openxmlformats.org/officeDocument/2006/relationships/hyperlink" Target="http://www.ieeexplore.ieee.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logo1"/>
          <p:cNvPicPr>
            <a:picLocks noChangeAspect="1" noChangeArrowheads="1"/>
          </p:cNvPicPr>
          <p:nvPr/>
        </p:nvPicPr>
        <p:blipFill>
          <a:blip r:embed="rId3" cstate="print"/>
          <a:srcRect/>
          <a:stretch>
            <a:fillRect/>
          </a:stretch>
        </p:blipFill>
        <p:spPr bwMode="auto">
          <a:xfrm>
            <a:off x="304800" y="60325"/>
            <a:ext cx="1143000" cy="1143000"/>
          </a:xfrm>
          <a:prstGeom prst="rect">
            <a:avLst/>
          </a:prstGeom>
          <a:noFill/>
          <a:ln w="9525">
            <a:noFill/>
            <a:miter lim="800000"/>
            <a:headEnd/>
            <a:tailEnd/>
          </a:ln>
        </p:spPr>
      </p:pic>
      <p:pic>
        <p:nvPicPr>
          <p:cNvPr id="9219" name="Picture 3" descr="strip1"/>
          <p:cNvPicPr>
            <a:picLocks noChangeAspect="1" noChangeArrowheads="1"/>
          </p:cNvPicPr>
          <p:nvPr/>
        </p:nvPicPr>
        <p:blipFill>
          <a:blip r:embed="rId4" cstate="print"/>
          <a:srcRect/>
          <a:stretch>
            <a:fillRect/>
          </a:stretch>
        </p:blipFill>
        <p:spPr bwMode="auto">
          <a:xfrm>
            <a:off x="1371600" y="593725"/>
            <a:ext cx="7620000" cy="76200"/>
          </a:xfrm>
          <a:prstGeom prst="rect">
            <a:avLst/>
          </a:prstGeom>
          <a:noFill/>
          <a:ln w="9525">
            <a:noFill/>
            <a:miter lim="800000"/>
            <a:headEnd/>
            <a:tailEnd/>
          </a:ln>
        </p:spPr>
      </p:pic>
      <p:sp>
        <p:nvSpPr>
          <p:cNvPr id="10244" name="Rectangle 5"/>
          <p:cNvSpPr>
            <a:spLocks noChangeArrowheads="1"/>
          </p:cNvSpPr>
          <p:nvPr/>
        </p:nvSpPr>
        <p:spPr bwMode="auto">
          <a:xfrm>
            <a:off x="457200" y="990600"/>
            <a:ext cx="8686800" cy="1143000"/>
          </a:xfrm>
          <a:prstGeom prst="rect">
            <a:avLst/>
          </a:prstGeom>
          <a:noFill/>
          <a:ln w="9525">
            <a:noFill/>
            <a:miter lim="800000"/>
            <a:headEnd/>
            <a:tailEnd/>
          </a:ln>
        </p:spPr>
        <p:txBody>
          <a:bodyPr anchor="ctr"/>
          <a:lstStyle/>
          <a:p>
            <a:pPr algn="ctr" fontAlgn="auto">
              <a:spcBef>
                <a:spcPts val="0"/>
              </a:spcBef>
              <a:spcAft>
                <a:spcPts val="0"/>
              </a:spcAft>
              <a:defRPr/>
            </a:pPr>
            <a:r>
              <a:rPr lang="en-US" sz="6000" dirty="0">
                <a:solidFill>
                  <a:schemeClr val="accent1">
                    <a:lumMod val="50000"/>
                  </a:schemeClr>
                </a:solidFill>
                <a:latin typeface="Verdana" pitchFamily="34" charset="0"/>
                <a:cs typeface="+mn-cs"/>
              </a:rPr>
              <a:t>www.studymafia.0rg</a:t>
            </a:r>
            <a:endParaRPr lang="en-US" sz="6000" dirty="0">
              <a:solidFill>
                <a:schemeClr val="accent1">
                  <a:lumMod val="50000"/>
                </a:schemeClr>
              </a:solidFill>
              <a:latin typeface="+mn-lt"/>
              <a:cs typeface="+mn-cs"/>
            </a:endParaRPr>
          </a:p>
        </p:txBody>
      </p:sp>
      <p:sp>
        <p:nvSpPr>
          <p:cNvPr id="9221" name="Text Box 9"/>
          <p:cNvSpPr txBox="1">
            <a:spLocks noChangeArrowheads="1"/>
          </p:cNvSpPr>
          <p:nvPr/>
        </p:nvSpPr>
        <p:spPr bwMode="auto">
          <a:xfrm>
            <a:off x="381000" y="5029200"/>
            <a:ext cx="8610600" cy="677863"/>
          </a:xfrm>
          <a:prstGeom prst="rect">
            <a:avLst/>
          </a:prstGeom>
          <a:noFill/>
          <a:ln w="9525">
            <a:noFill/>
            <a:miter lim="800000"/>
            <a:headEnd/>
            <a:tailEnd/>
          </a:ln>
        </p:spPr>
        <p:txBody>
          <a:bodyPr>
            <a:spAutoFit/>
          </a:bodyPr>
          <a:lstStyle/>
          <a:p>
            <a:pPr>
              <a:spcBef>
                <a:spcPct val="50000"/>
              </a:spcBef>
            </a:pPr>
            <a:r>
              <a:rPr lang="en-US" sz="2000" b="1">
                <a:latin typeface="Gill Sans MT" pitchFamily="34" charset="0"/>
              </a:rPr>
              <a:t>  	Submitted To:	   		 Submitted By:</a:t>
            </a:r>
          </a:p>
          <a:p>
            <a:r>
              <a:rPr lang="en-US" b="1">
                <a:latin typeface="Gill Sans MT" pitchFamily="34" charset="0"/>
              </a:rPr>
              <a:t>	www.studymafia.org     		 www.studymafia.org               </a:t>
            </a:r>
          </a:p>
        </p:txBody>
      </p:sp>
      <p:sp>
        <p:nvSpPr>
          <p:cNvPr id="10246" name="Rectangle 8"/>
          <p:cNvSpPr>
            <a:spLocks noChangeArrowheads="1"/>
          </p:cNvSpPr>
          <p:nvPr/>
        </p:nvSpPr>
        <p:spPr bwMode="auto">
          <a:xfrm>
            <a:off x="2133600" y="2438400"/>
            <a:ext cx="3200400" cy="1200150"/>
          </a:xfrm>
          <a:prstGeom prst="rect">
            <a:avLst/>
          </a:prstGeom>
          <a:noFill/>
          <a:ln w="9525">
            <a:noFill/>
            <a:miter lim="800000"/>
            <a:headEnd/>
            <a:tailEnd/>
          </a:ln>
        </p:spPr>
        <p:txBody>
          <a:bodyPr>
            <a:spAutoFit/>
          </a:bodyPr>
          <a:lstStyle/>
          <a:p>
            <a:pPr algn="ctr" fontAlgn="auto">
              <a:spcBef>
                <a:spcPts val="0"/>
              </a:spcBef>
              <a:spcAft>
                <a:spcPts val="0"/>
              </a:spcAft>
              <a:defRPr/>
            </a:pPr>
            <a:r>
              <a:rPr lang="en-US" sz="3600" b="1" dirty="0">
                <a:solidFill>
                  <a:schemeClr val="accent2">
                    <a:lumMod val="75000"/>
                  </a:schemeClr>
                </a:solidFill>
                <a:latin typeface="Times New Roman" pitchFamily="18" charset="0"/>
                <a:cs typeface="Times New Roman" pitchFamily="18" charset="0"/>
              </a:rPr>
              <a:t>Seminar</a:t>
            </a:r>
          </a:p>
          <a:p>
            <a:pPr algn="ctr" fontAlgn="auto">
              <a:spcBef>
                <a:spcPts val="0"/>
              </a:spcBef>
              <a:spcAft>
                <a:spcPts val="0"/>
              </a:spcAft>
              <a:defRPr/>
            </a:pPr>
            <a:r>
              <a:rPr lang="en-US" sz="3600" b="1" dirty="0">
                <a:solidFill>
                  <a:schemeClr val="accent2">
                    <a:lumMod val="75000"/>
                  </a:schemeClr>
                </a:solidFill>
                <a:latin typeface="Times New Roman" pitchFamily="18" charset="0"/>
                <a:cs typeface="Times New Roman" pitchFamily="18" charset="0"/>
              </a:rPr>
              <a:t> On</a:t>
            </a:r>
          </a:p>
        </p:txBody>
      </p:sp>
      <p:pic>
        <p:nvPicPr>
          <p:cNvPr id="9223" name="Picture 2" descr="http://www.betalaser.com/images/PPT645.jpg"/>
          <p:cNvPicPr>
            <a:picLocks noChangeAspect="1" noChangeArrowheads="1"/>
          </p:cNvPicPr>
          <p:nvPr/>
        </p:nvPicPr>
        <p:blipFill>
          <a:blip r:embed="rId5" cstate="print"/>
          <a:srcRect/>
          <a:stretch>
            <a:fillRect/>
          </a:stretch>
        </p:blipFill>
        <p:spPr bwMode="auto">
          <a:xfrm>
            <a:off x="5867400" y="2030413"/>
            <a:ext cx="2133600" cy="1547812"/>
          </a:xfrm>
          <a:prstGeom prst="rect">
            <a:avLst/>
          </a:prstGeom>
          <a:noFill/>
          <a:ln w="9525">
            <a:noFill/>
            <a:miter lim="800000"/>
            <a:headEnd/>
            <a:tailEnd/>
          </a:ln>
        </p:spPr>
      </p:pic>
      <p:sp>
        <p:nvSpPr>
          <p:cNvPr id="9" name="Rectangle 8"/>
          <p:cNvSpPr/>
          <p:nvPr/>
        </p:nvSpPr>
        <p:spPr>
          <a:xfrm>
            <a:off x="1447800" y="3810000"/>
            <a:ext cx="5334000" cy="769938"/>
          </a:xfrm>
          <a:prstGeom prst="rect">
            <a:avLst/>
          </a:prstGeom>
        </p:spPr>
        <p:txBody>
          <a:bodyPr>
            <a:spAutoFit/>
          </a:bodyPr>
          <a:lstStyle/>
          <a:p>
            <a:pPr algn="ctr" fontAlgn="auto">
              <a:spcBef>
                <a:spcPts val="0"/>
              </a:spcBef>
              <a:spcAft>
                <a:spcPts val="0"/>
              </a:spcAft>
              <a:defRPr/>
            </a:pPr>
            <a:r>
              <a:rPr lang="en-US" sz="4400" b="1" dirty="0">
                <a:solidFill>
                  <a:schemeClr val="accent2">
                    <a:lumMod val="75000"/>
                  </a:schemeClr>
                </a:solidFill>
                <a:latin typeface="Times New Roman" pitchFamily="18" charset="0"/>
                <a:cs typeface="Times New Roman" pitchFamily="18" charset="0"/>
              </a:rPr>
              <a:t>5 Pen PC Technology </a:t>
            </a:r>
            <a:endParaRPr lang="en-US" sz="4400" dirty="0">
              <a:solidFill>
                <a:schemeClr val="accent2">
                  <a:lumMod val="75000"/>
                </a:schemeClr>
              </a:solidFill>
              <a:latin typeface="Times New Roman" pitchFamily="18" charset="0"/>
              <a:cs typeface="Times New Roman" pitchFamily="18" charset="0"/>
            </a:endParaRPr>
          </a:p>
        </p:txBody>
      </p:sp>
    </p:spTree>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normAutofit fontScale="90000"/>
          </a:bodyPr>
          <a:lstStyle/>
          <a:p>
            <a:pPr algn="ctr" eaLnBrk="1" fontAlgn="auto" hangingPunct="1">
              <a:spcAft>
                <a:spcPts val="0"/>
              </a:spcAft>
              <a:defRPr/>
            </a:pPr>
            <a:r>
              <a:rPr lang="en-US" sz="5300" dirty="0" smtClean="0">
                <a:latin typeface="Times New Roman" pitchFamily="18" charset="0"/>
                <a:cs typeface="Times New Roman" pitchFamily="18" charset="0"/>
              </a:rPr>
              <a:t>Communication Pen</a:t>
            </a:r>
            <a:r>
              <a:rPr lang="pl-PL" dirty="0" smtClean="0"/>
              <a:t/>
            </a:r>
            <a:br>
              <a:rPr lang="pl-PL" dirty="0" smtClean="0"/>
            </a:br>
            <a:endParaRPr lang="en-US" dirty="0"/>
          </a:p>
        </p:txBody>
      </p:sp>
      <p:sp>
        <p:nvSpPr>
          <p:cNvPr id="18435" name="Content Placeholder 2"/>
          <p:cNvSpPr>
            <a:spLocks noGrp="1"/>
          </p:cNvSpPr>
          <p:nvPr>
            <p:ph sz="quarter" idx="1"/>
          </p:nvPr>
        </p:nvSpPr>
        <p:spPr>
          <a:xfrm>
            <a:off x="457200" y="1920875"/>
            <a:ext cx="4038600" cy="3641725"/>
          </a:xfrm>
        </p:spPr>
        <p:txBody>
          <a:bodyPr/>
          <a:lstStyle/>
          <a:p>
            <a:pPr eaLnBrk="1" hangingPunct="1"/>
            <a:r>
              <a:rPr lang="en-US" smtClean="0">
                <a:latin typeface="Times New Roman" pitchFamily="16" charset="0"/>
                <a:cs typeface="Times New Roman" pitchFamily="16" charset="0"/>
              </a:rPr>
              <a:t>Wireless Bluetooth Technology.</a:t>
            </a:r>
          </a:p>
          <a:p>
            <a:pPr eaLnBrk="1" hangingPunct="1"/>
            <a:r>
              <a:rPr lang="en-US" smtClean="0">
                <a:latin typeface="Times New Roman" pitchFamily="16" charset="0"/>
                <a:cs typeface="Times New Roman" pitchFamily="16" charset="0"/>
              </a:rPr>
              <a:t>Connected to internet</a:t>
            </a:r>
          </a:p>
          <a:p>
            <a:pPr eaLnBrk="1" hangingPunct="1">
              <a:buFont typeface="Wingdings 3" pitchFamily="18" charset="2"/>
              <a:buNone/>
            </a:pPr>
            <a:r>
              <a:rPr lang="en-US" smtClean="0">
                <a:latin typeface="Times New Roman" pitchFamily="16" charset="0"/>
                <a:cs typeface="Times New Roman" pitchFamily="16" charset="0"/>
              </a:rPr>
              <a:t>    through cellular phone </a:t>
            </a:r>
          </a:p>
          <a:p>
            <a:pPr eaLnBrk="1" hangingPunct="1">
              <a:buFont typeface="Wingdings 3" pitchFamily="18" charset="2"/>
              <a:buNone/>
            </a:pPr>
            <a:r>
              <a:rPr lang="en-US" smtClean="0">
                <a:latin typeface="Times New Roman" pitchFamily="16" charset="0"/>
                <a:cs typeface="Times New Roman" pitchFamily="16" charset="0"/>
              </a:rPr>
              <a:t>    function.</a:t>
            </a:r>
          </a:p>
          <a:p>
            <a:pPr eaLnBrk="1" hangingPunct="1"/>
            <a:r>
              <a:rPr lang="en-US" smtClean="0">
                <a:latin typeface="Times New Roman" pitchFamily="16" charset="0"/>
                <a:cs typeface="Times New Roman" pitchFamily="16" charset="0"/>
              </a:rPr>
              <a:t>Uses Wi-Fi technology.</a:t>
            </a:r>
          </a:p>
          <a:p>
            <a:pPr eaLnBrk="1" hangingPunct="1"/>
            <a:r>
              <a:rPr lang="en-US" smtClean="0">
                <a:latin typeface="Times New Roman" pitchFamily="16" charset="0"/>
                <a:cs typeface="Times New Roman" pitchFamily="16" charset="0"/>
              </a:rPr>
              <a:t>Exchange information      </a:t>
            </a:r>
          </a:p>
          <a:p>
            <a:pPr eaLnBrk="1" hangingPunct="1">
              <a:buFont typeface="Wingdings 3" pitchFamily="18" charset="2"/>
              <a:buNone/>
            </a:pPr>
            <a:r>
              <a:rPr lang="en-US" smtClean="0">
                <a:latin typeface="Times New Roman" pitchFamily="16" charset="0"/>
                <a:cs typeface="Times New Roman" pitchFamily="16" charset="0"/>
              </a:rPr>
              <a:t>    with wireless connection.</a:t>
            </a:r>
          </a:p>
          <a:p>
            <a:pPr eaLnBrk="1" hangingPunct="1">
              <a:buFont typeface="Wingdings 3" pitchFamily="18" charset="2"/>
              <a:buNone/>
            </a:pPr>
            <a:r>
              <a:rPr lang="en-US" smtClean="0">
                <a:latin typeface="Times New Roman" pitchFamily="16" charset="0"/>
                <a:cs typeface="Times New Roman" pitchFamily="16" charset="0"/>
              </a:rPr>
              <a:t/>
            </a:r>
            <a:br>
              <a:rPr lang="en-US" smtClean="0">
                <a:latin typeface="Times New Roman" pitchFamily="16" charset="0"/>
                <a:cs typeface="Times New Roman" pitchFamily="16" charset="0"/>
              </a:rPr>
            </a:br>
            <a:endParaRPr lang="en-US" smtClean="0">
              <a:latin typeface="Times New Roman" pitchFamily="16" charset="0"/>
              <a:cs typeface="Times New Roman" pitchFamily="16" charset="0"/>
            </a:endParaRPr>
          </a:p>
        </p:txBody>
      </p:sp>
      <p:pic>
        <p:nvPicPr>
          <p:cNvPr id="18436" name="Content Placeholder 5" descr="commpen.jpg"/>
          <p:cNvPicPr>
            <a:picLocks noGrp="1" noChangeAspect="1"/>
          </p:cNvPicPr>
          <p:nvPr>
            <p:ph sz="quarter" idx="2"/>
          </p:nvPr>
        </p:nvPicPr>
        <p:blipFill>
          <a:blip r:embed="rId2" cstate="print"/>
          <a:srcRect/>
          <a:stretch>
            <a:fillRect/>
          </a:stretch>
        </p:blipFill>
        <p:spPr>
          <a:xfrm>
            <a:off x="5029200" y="1828800"/>
            <a:ext cx="2667000" cy="39624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09600" y="990600"/>
            <a:ext cx="8229600" cy="1066800"/>
          </a:xfrm>
        </p:spPr>
        <p:txBody>
          <a:bodyPr/>
          <a:lstStyle/>
          <a:p>
            <a:pPr algn="ctr" eaLnBrk="1" hangingPunct="1"/>
            <a:r>
              <a:rPr lang="en-US" sz="4800" smtClean="0">
                <a:latin typeface="Times New Roman" pitchFamily="16" charset="0"/>
                <a:cs typeface="Times New Roman" pitchFamily="16" charset="0"/>
              </a:rPr>
              <a:t>LED Projector</a:t>
            </a:r>
            <a:br>
              <a:rPr lang="en-US" sz="4800" smtClean="0">
                <a:latin typeface="Times New Roman" pitchFamily="16" charset="0"/>
                <a:cs typeface="Times New Roman" pitchFamily="16" charset="0"/>
              </a:rPr>
            </a:br>
            <a:endParaRPr lang="en-US" sz="4800" smtClean="0">
              <a:latin typeface="Times New Roman" pitchFamily="16" charset="0"/>
              <a:cs typeface="Times New Roman" pitchFamily="16" charset="0"/>
            </a:endParaRPr>
          </a:p>
        </p:txBody>
      </p:sp>
      <p:sp>
        <p:nvSpPr>
          <p:cNvPr id="19459" name="Content Placeholder 2"/>
          <p:cNvSpPr>
            <a:spLocks noGrp="1"/>
          </p:cNvSpPr>
          <p:nvPr>
            <p:ph sz="quarter" idx="1"/>
          </p:nvPr>
        </p:nvSpPr>
        <p:spPr>
          <a:xfrm>
            <a:off x="457200" y="1219200"/>
            <a:ext cx="4041775" cy="4937125"/>
          </a:xfrm>
        </p:spPr>
        <p:txBody>
          <a:bodyPr/>
          <a:lstStyle/>
          <a:p>
            <a:pPr eaLnBrk="1" hangingPunct="1"/>
            <a:r>
              <a:rPr lang="en-US" smtClean="0">
                <a:latin typeface="Times New Roman" pitchFamily="16" charset="0"/>
                <a:cs typeface="Times New Roman" pitchFamily="16" charset="0"/>
              </a:rPr>
              <a:t>Monitor is LED Projector.</a:t>
            </a:r>
          </a:p>
          <a:p>
            <a:pPr eaLnBrk="1" hangingPunct="1">
              <a:buFont typeface="Wingdings 3" pitchFamily="18" charset="2"/>
              <a:buNone/>
            </a:pPr>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Size is A4.</a:t>
            </a:r>
          </a:p>
          <a:p>
            <a:pPr eaLnBrk="1" hangingPunct="1">
              <a:buFont typeface="Wingdings 3" pitchFamily="18" charset="2"/>
              <a:buNone/>
            </a:pPr>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Resolution capacity is1024x768 approx.</a:t>
            </a:r>
          </a:p>
          <a:p>
            <a:pPr eaLnBrk="1" hangingPunct="1"/>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It gives more clarity and good picture.</a:t>
            </a:r>
          </a:p>
          <a:p>
            <a:pPr eaLnBrk="1" hangingPunct="1">
              <a:buFont typeface="Wingdings 3" pitchFamily="18" charset="2"/>
              <a:buNone/>
            </a:pPr>
            <a:endParaRPr lang="en-US" smtClean="0">
              <a:latin typeface="Times New Roman" pitchFamily="16" charset="0"/>
              <a:cs typeface="Times New Roman" pitchFamily="16" charset="0"/>
            </a:endParaRPr>
          </a:p>
        </p:txBody>
      </p:sp>
      <p:pic>
        <p:nvPicPr>
          <p:cNvPr id="19460" name="Content Placeholder 7" descr="pen-computer-4.jpg"/>
          <p:cNvPicPr>
            <a:picLocks noGrp="1" noChangeAspect="1"/>
          </p:cNvPicPr>
          <p:nvPr>
            <p:ph sz="quarter" idx="2"/>
          </p:nvPr>
        </p:nvPicPr>
        <p:blipFill>
          <a:blip r:embed="rId3" cstate="print"/>
          <a:srcRect/>
          <a:stretch>
            <a:fillRect/>
          </a:stretch>
        </p:blipFill>
        <p:spPr>
          <a:xfrm>
            <a:off x="4632325" y="2135188"/>
            <a:ext cx="4041775" cy="30988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09600" y="0"/>
            <a:ext cx="8229600" cy="1143000"/>
          </a:xfrm>
        </p:spPr>
        <p:txBody>
          <a:bodyPr/>
          <a:lstStyle/>
          <a:p>
            <a:pPr algn="ctr" eaLnBrk="1" hangingPunct="1"/>
            <a:r>
              <a:rPr lang="en-US" sz="4800" smtClean="0">
                <a:latin typeface="Times New Roman" pitchFamily="16" charset="0"/>
                <a:cs typeface="Times New Roman" pitchFamily="16" charset="0"/>
              </a:rPr>
              <a:t>Virtual Keyboard</a:t>
            </a:r>
          </a:p>
        </p:txBody>
      </p:sp>
      <p:sp>
        <p:nvSpPr>
          <p:cNvPr id="20483" name="Content Placeholder 2"/>
          <p:cNvSpPr>
            <a:spLocks noGrp="1"/>
          </p:cNvSpPr>
          <p:nvPr>
            <p:ph sz="quarter" idx="1"/>
          </p:nvPr>
        </p:nvSpPr>
        <p:spPr>
          <a:xfrm>
            <a:off x="457200" y="1905000"/>
            <a:ext cx="4038600" cy="4435475"/>
          </a:xfrm>
        </p:spPr>
        <p:txBody>
          <a:bodyPr/>
          <a:lstStyle/>
          <a:p>
            <a:pPr eaLnBrk="1" hangingPunct="1"/>
            <a:r>
              <a:rPr lang="en-US" sz="2400" smtClean="0">
                <a:latin typeface="Times New Roman" pitchFamily="16" charset="0"/>
                <a:cs typeface="Times New Roman" pitchFamily="16" charset="0"/>
              </a:rPr>
              <a:t>Virtual laser keyboard is a new gadget.</a:t>
            </a:r>
          </a:p>
          <a:p>
            <a:pPr eaLnBrk="1" hangingPunct="1">
              <a:buFont typeface="Wingdings 3" pitchFamily="18" charset="2"/>
              <a:buNone/>
            </a:pPr>
            <a:endParaRPr lang="en-US" sz="2400" smtClean="0">
              <a:latin typeface="Times New Roman" pitchFamily="16" charset="0"/>
              <a:cs typeface="Times New Roman" pitchFamily="16" charset="0"/>
            </a:endParaRPr>
          </a:p>
          <a:p>
            <a:pPr eaLnBrk="1" hangingPunct="1"/>
            <a:r>
              <a:rPr lang="en-US" sz="2400" smtClean="0">
                <a:latin typeface="Times New Roman" pitchFamily="16" charset="0"/>
                <a:cs typeface="Times New Roman" pitchFamily="16" charset="0"/>
              </a:rPr>
              <a:t>It emits laser on desk.</a:t>
            </a:r>
          </a:p>
          <a:p>
            <a:pPr eaLnBrk="1" hangingPunct="1">
              <a:buFont typeface="Wingdings 3" pitchFamily="18" charset="2"/>
              <a:buNone/>
            </a:pPr>
            <a:endParaRPr lang="en-US" sz="2400" smtClean="0">
              <a:latin typeface="Times New Roman" pitchFamily="16" charset="0"/>
              <a:cs typeface="Times New Roman" pitchFamily="16" charset="0"/>
            </a:endParaRPr>
          </a:p>
          <a:p>
            <a:pPr eaLnBrk="1" hangingPunct="1"/>
            <a:r>
              <a:rPr lang="en-US" sz="2400" smtClean="0">
                <a:latin typeface="Times New Roman" pitchFamily="16" charset="0"/>
                <a:cs typeface="Times New Roman" pitchFamily="16" charset="0"/>
              </a:rPr>
              <a:t>Uses laser beam to generate full-size  perfect keyboard</a:t>
            </a:r>
            <a:r>
              <a:rPr lang="en-US" sz="2400" smtClean="0"/>
              <a:t>.</a:t>
            </a:r>
          </a:p>
          <a:p>
            <a:pPr eaLnBrk="1" hangingPunct="1">
              <a:buFont typeface="Wingdings 3" pitchFamily="18" charset="2"/>
              <a:buNone/>
            </a:pPr>
            <a:endParaRPr lang="en-US" sz="2400" smtClean="0"/>
          </a:p>
          <a:p>
            <a:pPr eaLnBrk="1" hangingPunct="1"/>
            <a:r>
              <a:rPr lang="en-US" sz="2400" smtClean="0"/>
              <a:t>VKB settings can be changed. </a:t>
            </a:r>
          </a:p>
        </p:txBody>
      </p:sp>
      <p:pic>
        <p:nvPicPr>
          <p:cNvPr id="20484" name="Content Placeholder 4" descr="pen-computer-5.jpg"/>
          <p:cNvPicPr>
            <a:picLocks noGrp="1" noChangeAspect="1"/>
          </p:cNvPicPr>
          <p:nvPr>
            <p:ph sz="quarter" idx="2"/>
          </p:nvPr>
        </p:nvPicPr>
        <p:blipFill>
          <a:blip r:embed="rId3" cstate="print"/>
          <a:srcRect/>
          <a:stretch>
            <a:fillRect/>
          </a:stretch>
        </p:blipFill>
        <p:spPr>
          <a:xfrm>
            <a:off x="4632325" y="1962150"/>
            <a:ext cx="4041775" cy="3444875"/>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533400"/>
            <a:ext cx="8229600" cy="1143000"/>
          </a:xfrm>
        </p:spPr>
        <p:txBody>
          <a:bodyPr/>
          <a:lstStyle/>
          <a:p>
            <a:pPr algn="ctr" eaLnBrk="1" hangingPunct="1"/>
            <a:r>
              <a:rPr lang="en-US" sz="4800" smtClean="0">
                <a:latin typeface="Times New Roman" pitchFamily="16" charset="0"/>
                <a:cs typeface="Times New Roman" pitchFamily="16" charset="0"/>
              </a:rPr>
              <a:t>Digital Camera</a:t>
            </a:r>
          </a:p>
        </p:txBody>
      </p:sp>
      <p:sp>
        <p:nvSpPr>
          <p:cNvPr id="21507" name="Content Placeholder 2"/>
          <p:cNvSpPr>
            <a:spLocks noGrp="1"/>
          </p:cNvSpPr>
          <p:nvPr>
            <p:ph sz="quarter" idx="1"/>
          </p:nvPr>
        </p:nvSpPr>
        <p:spPr>
          <a:xfrm>
            <a:off x="457200" y="1920875"/>
            <a:ext cx="4572000" cy="4433888"/>
          </a:xfrm>
        </p:spPr>
        <p:txBody>
          <a:bodyPr/>
          <a:lstStyle/>
          <a:p>
            <a:pPr eaLnBrk="1" hangingPunct="1"/>
            <a:r>
              <a:rPr lang="en-US" smtClean="0">
                <a:latin typeface="Times New Roman" pitchFamily="16" charset="0"/>
                <a:cs typeface="Times New Roman" pitchFamily="16" charset="0"/>
              </a:rPr>
              <a:t>It is useful in video recording , video conferencing simply as a webcam.</a:t>
            </a:r>
          </a:p>
          <a:p>
            <a:pPr eaLnBrk="1" hangingPunct="1"/>
            <a:r>
              <a:rPr lang="en-US" smtClean="0">
                <a:latin typeface="Times New Roman" pitchFamily="16" charset="0"/>
                <a:cs typeface="Times New Roman" pitchFamily="16" charset="0"/>
              </a:rPr>
              <a:t>Connected with other devices.</a:t>
            </a:r>
          </a:p>
          <a:p>
            <a:pPr eaLnBrk="1" hangingPunct="1"/>
            <a:r>
              <a:rPr lang="en-US" smtClean="0">
                <a:latin typeface="Times New Roman" pitchFamily="16" charset="0"/>
                <a:cs typeface="Times New Roman" pitchFamily="16" charset="0"/>
              </a:rPr>
              <a:t>portable.</a:t>
            </a:r>
          </a:p>
          <a:p>
            <a:pPr eaLnBrk="1" hangingPunct="1"/>
            <a:r>
              <a:rPr lang="en-US" smtClean="0">
                <a:latin typeface="Times New Roman" pitchFamily="16" charset="0"/>
                <a:cs typeface="Times New Roman" pitchFamily="16" charset="0"/>
              </a:rPr>
              <a:t>360 degree visual communication device</a:t>
            </a:r>
            <a:r>
              <a:rPr lang="en-US" smtClean="0"/>
              <a:t>.</a:t>
            </a:r>
          </a:p>
        </p:txBody>
      </p:sp>
      <p:pic>
        <p:nvPicPr>
          <p:cNvPr id="21508" name="Content Placeholder 4" descr="camera.jpg"/>
          <p:cNvPicPr>
            <a:picLocks noGrp="1" noChangeAspect="1"/>
          </p:cNvPicPr>
          <p:nvPr>
            <p:ph sz="quarter" idx="2"/>
          </p:nvPr>
        </p:nvPicPr>
        <p:blipFill>
          <a:blip r:embed="rId3" cstate="print"/>
          <a:srcRect/>
          <a:stretch>
            <a:fillRect/>
          </a:stretch>
        </p:blipFill>
        <p:spPr>
          <a:xfrm>
            <a:off x="6100763" y="1862138"/>
            <a:ext cx="1104900" cy="36449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09600" y="0"/>
            <a:ext cx="8229600" cy="1143000"/>
          </a:xfrm>
        </p:spPr>
        <p:txBody>
          <a:bodyPr/>
          <a:lstStyle/>
          <a:p>
            <a:pPr algn="ctr" eaLnBrk="1" hangingPunct="1"/>
            <a:r>
              <a:rPr lang="en-US" smtClean="0">
                <a:latin typeface="Times New Roman" pitchFamily="16" charset="0"/>
                <a:cs typeface="Times New Roman" pitchFamily="16" charset="0"/>
              </a:rPr>
              <a:t>Battery</a:t>
            </a:r>
          </a:p>
        </p:txBody>
      </p:sp>
      <p:sp>
        <p:nvSpPr>
          <p:cNvPr id="22531" name="Content Placeholder 4"/>
          <p:cNvSpPr>
            <a:spLocks noGrp="1"/>
          </p:cNvSpPr>
          <p:nvPr>
            <p:ph sz="quarter" idx="1"/>
          </p:nvPr>
        </p:nvSpPr>
        <p:spPr>
          <a:xfrm>
            <a:off x="381000" y="1524000"/>
            <a:ext cx="8229600" cy="4937125"/>
          </a:xfrm>
        </p:spPr>
        <p:txBody>
          <a:bodyPr/>
          <a:lstStyle/>
          <a:p>
            <a:pPr eaLnBrk="1" hangingPunct="1"/>
            <a:r>
              <a:rPr lang="en-US" smtClean="0">
                <a:latin typeface="Times New Roman" pitchFamily="16" charset="0"/>
                <a:cs typeface="Times New Roman" pitchFamily="16" charset="0"/>
              </a:rPr>
              <a:t>It is the most important part in the portable type of computers.</a:t>
            </a:r>
          </a:p>
          <a:p>
            <a:pPr eaLnBrk="1" hangingPunct="1"/>
            <a:r>
              <a:rPr lang="en-US" smtClean="0">
                <a:latin typeface="Times New Roman" pitchFamily="16" charset="0"/>
                <a:cs typeface="Times New Roman" pitchFamily="16" charset="0"/>
              </a:rPr>
              <a:t>Usually batteries are small in size and work for a long time.</a:t>
            </a:r>
          </a:p>
          <a:p>
            <a:pPr eaLnBrk="1" hangingPunct="1"/>
            <a:r>
              <a:rPr lang="en-US" smtClean="0">
                <a:latin typeface="Times New Roman" pitchFamily="16" charset="0"/>
                <a:cs typeface="Times New Roman" pitchFamily="16" charset="0"/>
              </a:rPr>
              <a:t>It comes with a battery life of 6+ (i.e. 6 days).</a:t>
            </a:r>
          </a:p>
          <a:p>
            <a:pPr eaLnBrk="1" hangingPunct="1"/>
            <a:r>
              <a:rPr lang="en-US" smtClean="0">
                <a:latin typeface="Times New Roman" pitchFamily="16" charset="0"/>
                <a:cs typeface="Times New Roman" pitchFamily="16" charset="0"/>
              </a:rPr>
              <a:t>For normal use it can be used for 2 weeks.</a:t>
            </a:r>
          </a:p>
          <a:p>
            <a:pPr eaLnBrk="1" hangingPunct="1">
              <a:buFont typeface="Wingdings 3" pitchFamily="18" charset="2"/>
              <a:buNone/>
            </a:pP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sz="4000" smtClean="0"/>
              <a:t>How it takes input</a:t>
            </a:r>
          </a:p>
        </p:txBody>
      </p:sp>
      <p:sp>
        <p:nvSpPr>
          <p:cNvPr id="3" name="Content Placeholder 2"/>
          <p:cNvSpPr>
            <a:spLocks noGrp="1"/>
          </p:cNvSpPr>
          <p:nvPr>
            <p:ph sz="quarter" idx="1"/>
          </p:nvPr>
        </p:nvSpPr>
        <p:spPr>
          <a:xfrm>
            <a:off x="228600" y="2362200"/>
            <a:ext cx="8229600" cy="1447800"/>
          </a:xfrm>
        </p:spPr>
        <p:txBody>
          <a:bodyPr>
            <a:normAutofit/>
          </a:bodyPr>
          <a:lstStyle/>
          <a:p>
            <a:pPr marL="274320" indent="-274320" eaLnBrk="1" fontAlgn="auto" hangingPunct="1">
              <a:spcAft>
                <a:spcPts val="0"/>
              </a:spcAft>
              <a:buFont typeface="Wingdings 3"/>
              <a:buNone/>
              <a:defRPr/>
            </a:pPr>
            <a:r>
              <a:rPr lang="en-US" dirty="0" smtClean="0"/>
              <a:t>It has two methods for input</a:t>
            </a:r>
          </a:p>
          <a:p>
            <a:pPr marL="514350" indent="-514350" eaLnBrk="1" fontAlgn="auto" hangingPunct="1">
              <a:spcAft>
                <a:spcPts val="0"/>
              </a:spcAft>
              <a:buFont typeface="Wingdings 3"/>
              <a:buAutoNum type="arabicPeriod"/>
              <a:defRPr/>
            </a:pPr>
            <a:r>
              <a:rPr lang="en-US" dirty="0" smtClean="0"/>
              <a:t>With the virtual keyboard.</a:t>
            </a:r>
          </a:p>
          <a:p>
            <a:pPr marL="514350" indent="-514350" eaLnBrk="1" fontAlgn="auto" hangingPunct="1">
              <a:spcAft>
                <a:spcPts val="0"/>
              </a:spcAft>
              <a:buFont typeface="Wingdings 3"/>
              <a:buAutoNum type="arabicPeriod"/>
              <a:defRPr/>
            </a:pPr>
            <a:r>
              <a:rPr lang="en-US" dirty="0" smtClean="0"/>
              <a:t>With digital camera.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smtClean="0">
                <a:latin typeface="Times New Roman" pitchFamily="16" charset="0"/>
                <a:cs typeface="Times New Roman" pitchFamily="16" charset="0"/>
              </a:rPr>
              <a:t>Why it works with windows only? </a:t>
            </a:r>
            <a:endParaRPr lang="en-US" smtClean="0"/>
          </a:p>
        </p:txBody>
      </p:sp>
      <p:sp>
        <p:nvSpPr>
          <p:cNvPr id="24579" name="Content Placeholder 2"/>
          <p:cNvSpPr>
            <a:spLocks noGrp="1"/>
          </p:cNvSpPr>
          <p:nvPr>
            <p:ph sz="quarter" idx="1"/>
          </p:nvPr>
        </p:nvSpPr>
        <p:spPr>
          <a:xfrm>
            <a:off x="304800" y="1752600"/>
            <a:ext cx="8229600" cy="1828800"/>
          </a:xfrm>
        </p:spPr>
        <p:txBody>
          <a:bodyPr/>
          <a:lstStyle/>
          <a:p>
            <a:pPr eaLnBrk="1" hangingPunct="1"/>
            <a:r>
              <a:rPr lang="en-US" smtClean="0"/>
              <a:t>It consists of dual core processor embedded in it and that is why it works only with WINDOWS operation system.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b="1" i="1" dirty="0" smtClean="0"/>
              <a:t>Connectivity 802.11B/G and Blue tooth</a:t>
            </a:r>
            <a:endParaRPr lang="en-US" dirty="0"/>
          </a:p>
        </p:txBody>
      </p:sp>
      <p:pic>
        <p:nvPicPr>
          <p:cNvPr id="25603" name="BLOGGER_PHOTO_ID_5188162530137773378" descr="http://2.bp.blogspot.com/_aLo580BGJNs/SAAOVUXalUI/AAAAAAAAADQ/Z3KhHysS7cc/s400/clip_image002.gif"/>
          <p:cNvPicPr>
            <a:picLocks noChangeAspect="1" noChangeArrowheads="1"/>
          </p:cNvPicPr>
          <p:nvPr/>
        </p:nvPicPr>
        <p:blipFill>
          <a:blip r:embed="rId2" cstate="print"/>
          <a:srcRect/>
          <a:stretch>
            <a:fillRect/>
          </a:stretch>
        </p:blipFill>
        <p:spPr bwMode="auto">
          <a:xfrm>
            <a:off x="533400" y="1371600"/>
            <a:ext cx="7848600" cy="473075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09600" y="0"/>
            <a:ext cx="8229600" cy="1143000"/>
          </a:xfrm>
        </p:spPr>
        <p:txBody>
          <a:bodyPr/>
          <a:lstStyle/>
          <a:p>
            <a:pPr algn="ctr" eaLnBrk="1" hangingPunct="1"/>
            <a:r>
              <a:rPr lang="en-US" sz="4800" smtClean="0">
                <a:latin typeface="Times New Roman" pitchFamily="16" charset="0"/>
                <a:cs typeface="Times New Roman" pitchFamily="16" charset="0"/>
              </a:rPr>
              <a:t>Merits</a:t>
            </a:r>
          </a:p>
        </p:txBody>
      </p:sp>
      <p:sp>
        <p:nvSpPr>
          <p:cNvPr id="26627" name="Content Placeholder 2"/>
          <p:cNvSpPr>
            <a:spLocks noGrp="1"/>
          </p:cNvSpPr>
          <p:nvPr>
            <p:ph sz="quarter" idx="1"/>
          </p:nvPr>
        </p:nvSpPr>
        <p:spPr>
          <a:xfrm>
            <a:off x="457200" y="1219200"/>
            <a:ext cx="8229600" cy="4937125"/>
          </a:xfrm>
        </p:spPr>
        <p:txBody>
          <a:bodyPr/>
          <a:lstStyle/>
          <a:p>
            <a:pPr eaLnBrk="1" hangingPunct="1">
              <a:buFont typeface="Wingdings" charset="2"/>
              <a:buChar char="Ø"/>
            </a:pPr>
            <a:r>
              <a:rPr lang="en-US" sz="2800" smtClean="0">
                <a:latin typeface="Times New Roman" pitchFamily="16" charset="0"/>
                <a:cs typeface="Times New Roman" pitchFamily="16" charset="0"/>
              </a:rPr>
              <a:t>Portable</a:t>
            </a:r>
          </a:p>
          <a:p>
            <a:pPr eaLnBrk="1" hangingPunct="1">
              <a:buFont typeface="Wingdings" charset="2"/>
              <a:buChar char="Ø"/>
            </a:pPr>
            <a:r>
              <a:rPr lang="en-US" sz="2800" smtClean="0">
                <a:latin typeface="Times New Roman" pitchFamily="16" charset="0"/>
                <a:cs typeface="Times New Roman" pitchFamily="16" charset="0"/>
              </a:rPr>
              <a:t>Feasible</a:t>
            </a:r>
          </a:p>
          <a:p>
            <a:pPr eaLnBrk="1" hangingPunct="1">
              <a:buFont typeface="Wingdings" charset="2"/>
              <a:buChar char="Ø"/>
            </a:pPr>
            <a:r>
              <a:rPr lang="en-US" sz="2800" smtClean="0">
                <a:latin typeface="Times New Roman" pitchFamily="16" charset="0"/>
                <a:cs typeface="Times New Roman" pitchFamily="16" charset="0"/>
              </a:rPr>
              <a:t>Ubiquitous computing is done</a:t>
            </a:r>
          </a:p>
          <a:p>
            <a:pPr eaLnBrk="1" hangingPunct="1">
              <a:buFont typeface="Wingdings" charset="2"/>
              <a:buChar char="Ø"/>
            </a:pPr>
            <a:r>
              <a:rPr lang="en-US" sz="2800" smtClean="0">
                <a:latin typeface="Times New Roman" pitchFamily="16" charset="0"/>
                <a:cs typeface="Times New Roman" pitchFamily="16" charset="0"/>
              </a:rPr>
              <a:t>Wi-Fi technology</a:t>
            </a:r>
          </a:p>
          <a:p>
            <a:pPr eaLnBrk="1" hangingPunct="1">
              <a:buFont typeface="Wingdings" charset="2"/>
              <a:buChar char="Ø"/>
            </a:pPr>
            <a:r>
              <a:rPr lang="en-US" sz="2800" smtClean="0">
                <a:latin typeface="Times New Roman" pitchFamily="16" charset="0"/>
                <a:cs typeface="Times New Roman" pitchFamily="16" charset="0"/>
              </a:rPr>
              <a:t>Pens produces both the monitor as well as the keyboard on any flat surfaces from where you can carry out functions.</a:t>
            </a:r>
          </a:p>
          <a:p>
            <a:pPr eaLnBrk="1" hangingPunct="1">
              <a:buFont typeface="Wingdings" charset="2"/>
              <a:buChar char="Ø"/>
            </a:pPr>
            <a:endParaRPr lang="en-US" smtClean="0">
              <a:latin typeface="Times New Roman" pitchFamily="16" charset="0"/>
              <a:cs typeface="Times New Roman" pitchFamily="16"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228600"/>
            <a:ext cx="8229600" cy="533400"/>
          </a:xfrm>
        </p:spPr>
        <p:txBody>
          <a:bodyPr/>
          <a:lstStyle/>
          <a:p>
            <a:pPr algn="ctr" eaLnBrk="1" hangingPunct="1"/>
            <a:r>
              <a:rPr lang="en-US" sz="4800" smtClean="0">
                <a:latin typeface="Times New Roman" pitchFamily="16" charset="0"/>
                <a:cs typeface="Times New Roman" pitchFamily="16" charset="0"/>
              </a:rPr>
              <a:t/>
            </a:r>
            <a:br>
              <a:rPr lang="en-US" sz="4800" smtClean="0">
                <a:latin typeface="Times New Roman" pitchFamily="16" charset="0"/>
                <a:cs typeface="Times New Roman" pitchFamily="16" charset="0"/>
              </a:rPr>
            </a:br>
            <a:r>
              <a:rPr lang="en-US" sz="4800" smtClean="0">
                <a:latin typeface="Times New Roman" pitchFamily="16" charset="0"/>
                <a:cs typeface="Times New Roman" pitchFamily="16" charset="0"/>
              </a:rPr>
              <a:t>Demerits</a:t>
            </a:r>
          </a:p>
        </p:txBody>
      </p:sp>
      <p:sp>
        <p:nvSpPr>
          <p:cNvPr id="27651" name="Text Placeholder 13"/>
          <p:cNvSpPr>
            <a:spLocks noGrp="1"/>
          </p:cNvSpPr>
          <p:nvPr>
            <p:ph type="body" idx="1"/>
          </p:nvPr>
        </p:nvSpPr>
        <p:spPr>
          <a:xfrm>
            <a:off x="304800" y="1143000"/>
            <a:ext cx="5410200" cy="2819400"/>
          </a:xfrm>
        </p:spPr>
        <p:txBody>
          <a:bodyPr/>
          <a:lstStyle/>
          <a:p>
            <a:pPr eaLnBrk="1" hangingPunct="1">
              <a:buSzPct val="140000"/>
              <a:buFont typeface="Wingdings" charset="2"/>
              <a:buChar char="Ø"/>
            </a:pPr>
            <a:r>
              <a:rPr lang="en-US" sz="2600" b="0" smtClean="0">
                <a:solidFill>
                  <a:schemeClr val="tx1"/>
                </a:solidFill>
                <a:latin typeface="Times New Roman" pitchFamily="16" charset="0"/>
                <a:cs typeface="Times New Roman" pitchFamily="16" charset="0"/>
              </a:rPr>
              <a:t> Cost</a:t>
            </a:r>
          </a:p>
          <a:p>
            <a:pPr eaLnBrk="1" hangingPunct="1">
              <a:buSzPct val="140000"/>
              <a:buFont typeface="Wingdings" charset="2"/>
              <a:buChar char="Ø"/>
            </a:pPr>
            <a:r>
              <a:rPr lang="en-US" sz="2600" b="0" smtClean="0">
                <a:solidFill>
                  <a:schemeClr val="tx1"/>
                </a:solidFill>
                <a:latin typeface="Times New Roman" pitchFamily="16" charset="0"/>
                <a:cs typeface="Times New Roman" pitchFamily="16" charset="0"/>
              </a:rPr>
              <a:t> Battery </a:t>
            </a:r>
          </a:p>
          <a:p>
            <a:pPr eaLnBrk="1" hangingPunct="1">
              <a:buSzPct val="140000"/>
              <a:buFont typeface="Wingdings" charset="2"/>
              <a:buChar char="Ø"/>
            </a:pPr>
            <a:r>
              <a:rPr lang="en-US" sz="2600" b="0" smtClean="0">
                <a:solidFill>
                  <a:schemeClr val="tx1"/>
                </a:solidFill>
                <a:latin typeface="Times New Roman" pitchFamily="16" charset="0"/>
                <a:cs typeface="Times New Roman" pitchFamily="16" charset="0"/>
              </a:rPr>
              <a:t> Keyboard concept is not new</a:t>
            </a:r>
          </a:p>
          <a:p>
            <a:pPr eaLnBrk="1" hangingPunct="1">
              <a:buSzPct val="140000"/>
              <a:buFont typeface="Wingdings" charset="2"/>
              <a:buChar char="Ø"/>
            </a:pPr>
            <a:r>
              <a:rPr lang="en-US" sz="2600" b="0" smtClean="0">
                <a:solidFill>
                  <a:schemeClr val="tx1"/>
                </a:solidFill>
                <a:latin typeface="Times New Roman" pitchFamily="16" charset="0"/>
                <a:cs typeface="Times New Roman" pitchFamily="16" charset="0"/>
              </a:rPr>
              <a:t> Positioning is mai</a:t>
            </a:r>
            <a:r>
              <a:rPr lang="en-US" sz="2600" b="0" smtClean="0">
                <a:solidFill>
                  <a:schemeClr val="tx1"/>
                </a:solidFill>
              </a:rPr>
              <a:t>n</a:t>
            </a:r>
          </a:p>
          <a:p>
            <a:pPr eaLnBrk="1" hangingPunct="1">
              <a:buSzPct val="140000"/>
              <a:buFont typeface="Wingdings" charset="2"/>
              <a:buChar char="Ø"/>
            </a:pPr>
            <a:r>
              <a:rPr lang="en-US" sz="2600" b="0" smtClean="0">
                <a:solidFill>
                  <a:schemeClr val="tx1"/>
                </a:solidFill>
              </a:rPr>
              <a:t>Currently  un-clear.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normAutofit fontScale="90000"/>
          </a:bodyPr>
          <a:lstStyle/>
          <a:p>
            <a:pPr eaLnBrk="1" fontAlgn="auto" hangingPunct="1">
              <a:spcAft>
                <a:spcPts val="0"/>
              </a:spcAft>
              <a:defRPr/>
            </a:pPr>
            <a:r>
              <a:rPr lang="en-US" sz="4800" dirty="0" smtClean="0">
                <a:latin typeface="Times New Roman" pitchFamily="18" charset="0"/>
                <a:cs typeface="Times New Roman" pitchFamily="18" charset="0"/>
              </a:rPr>
              <a:t>Table of contents</a:t>
            </a:r>
            <a:endParaRPr lang="en-US" sz="4800" dirty="0">
              <a:latin typeface="Times New Roman" pitchFamily="18" charset="0"/>
              <a:cs typeface="Times New Roman" pitchFamily="18" charset="0"/>
            </a:endParaRPr>
          </a:p>
        </p:txBody>
      </p:sp>
      <p:sp>
        <p:nvSpPr>
          <p:cNvPr id="4" name="Content Placeholder 3"/>
          <p:cNvSpPr>
            <a:spLocks noGrp="1"/>
          </p:cNvSpPr>
          <p:nvPr>
            <p:ph sz="quarter" idx="1"/>
          </p:nvPr>
        </p:nvSpPr>
        <p:spPr>
          <a:xfrm>
            <a:off x="152400" y="1295400"/>
            <a:ext cx="5562600" cy="4800600"/>
          </a:xfrm>
        </p:spPr>
        <p:txBody>
          <a:bodyPr>
            <a:normAutofit fontScale="85000" lnSpcReduction="20000"/>
          </a:bodyPr>
          <a:lstStyle/>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History</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Introduction</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Working Principle</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5 functions</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Block Diagram </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How it takes input</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Why it works with windows only? </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Connectivity 802.11B/G and Blue tooth</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Merits</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Demerits</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Applications </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Conclusion</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References</a:t>
            </a:r>
            <a:endParaRPr lang="en-US" dirty="0">
              <a:latin typeface="Times New Roman" pitchFamily="18" charset="0"/>
              <a:cs typeface="Times New Roman" pitchFamily="18" charset="0"/>
            </a:endParaRPr>
          </a:p>
        </p:txBody>
      </p:sp>
      <p:pic>
        <p:nvPicPr>
          <p:cNvPr id="10244" name="Picture 2" descr="http://www.priteshgupta.com/wp-content/uploads/2011/04/sitemap_icon_man1.jpg"/>
          <p:cNvPicPr>
            <a:picLocks noChangeAspect="1" noChangeArrowheads="1"/>
          </p:cNvPicPr>
          <p:nvPr/>
        </p:nvPicPr>
        <p:blipFill>
          <a:blip r:embed="rId2" cstate="print"/>
          <a:srcRect/>
          <a:stretch>
            <a:fillRect/>
          </a:stretch>
        </p:blipFill>
        <p:spPr bwMode="auto">
          <a:xfrm>
            <a:off x="5029200" y="1600200"/>
            <a:ext cx="3162300" cy="3162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smtClean="0"/>
              <a:t>Applications</a:t>
            </a:r>
          </a:p>
        </p:txBody>
      </p:sp>
      <p:sp>
        <p:nvSpPr>
          <p:cNvPr id="3" name="Text Placeholder 2"/>
          <p:cNvSpPr>
            <a:spLocks noGrp="1"/>
          </p:cNvSpPr>
          <p:nvPr>
            <p:ph type="body" idx="1"/>
          </p:nvPr>
        </p:nvSpPr>
        <p:spPr>
          <a:xfrm>
            <a:off x="381000" y="1447800"/>
            <a:ext cx="7772400" cy="2362200"/>
          </a:xfrm>
        </p:spPr>
        <p:txBody>
          <a:bodyPr/>
          <a:lstStyle/>
          <a:p>
            <a:pPr eaLnBrk="1" fontAlgn="auto" hangingPunct="1">
              <a:spcAft>
                <a:spcPts val="0"/>
              </a:spcAft>
              <a:buFont typeface="Wingdings 3"/>
              <a:buNone/>
              <a:defRPr/>
            </a:pPr>
            <a:r>
              <a:rPr lang="en-US" b="0" dirty="0" smtClean="0">
                <a:solidFill>
                  <a:schemeClr val="tx1">
                    <a:lumMod val="95000"/>
                    <a:lumOff val="5000"/>
                  </a:schemeClr>
                </a:solidFill>
                <a:latin typeface="Times New Roman" pitchFamily="18" charset="0"/>
                <a:cs typeface="Times New Roman" pitchFamily="18" charset="0"/>
              </a:rPr>
              <a:t>Many researches has been made but there is no clear result so far.</a:t>
            </a:r>
          </a:p>
          <a:p>
            <a:pPr eaLnBrk="1" fontAlgn="auto" hangingPunct="1">
              <a:spcAft>
                <a:spcPts val="0"/>
              </a:spcAft>
              <a:buFont typeface="Wingdings 3"/>
              <a:buNone/>
              <a:defRPr/>
            </a:pPr>
            <a:r>
              <a:rPr lang="en-US" b="0" dirty="0" smtClean="0">
                <a:solidFill>
                  <a:schemeClr val="tx1">
                    <a:lumMod val="95000"/>
                    <a:lumOff val="5000"/>
                  </a:schemeClr>
                </a:solidFill>
                <a:latin typeface="Times New Roman" pitchFamily="18" charset="0"/>
                <a:cs typeface="Times New Roman" pitchFamily="18" charset="0"/>
              </a:rPr>
              <a:t>Only One that uses it is E-fingerprinting the gadget will be more secure, which allows only owner to activate the Pc. So even if we loose it, no one else cal access the gadget.</a:t>
            </a:r>
            <a:endParaRPr lang="en-US" b="0" dirty="0">
              <a:solidFill>
                <a:schemeClr val="tx1">
                  <a:lumMod val="95000"/>
                  <a:lumOff val="5000"/>
                </a:schemeClr>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http://biz-store.com/wp-content/uploads/2013/02/conclusion-introduction-starter-plenary.jpg"/>
          <p:cNvPicPr>
            <a:picLocks noChangeAspect="1" noChangeArrowheads="1"/>
          </p:cNvPicPr>
          <p:nvPr/>
        </p:nvPicPr>
        <p:blipFill>
          <a:blip r:embed="rId3" cstate="print"/>
          <a:srcRect/>
          <a:stretch>
            <a:fillRect/>
          </a:stretch>
        </p:blipFill>
        <p:spPr bwMode="auto">
          <a:xfrm>
            <a:off x="304800" y="1676400"/>
            <a:ext cx="2819400" cy="2363788"/>
          </a:xfrm>
          <a:prstGeom prst="rect">
            <a:avLst/>
          </a:prstGeom>
          <a:noFill/>
          <a:ln w="9525">
            <a:noFill/>
            <a:miter lim="800000"/>
            <a:headEnd/>
            <a:tailEnd/>
          </a:ln>
        </p:spPr>
      </p:pic>
      <p:sp>
        <p:nvSpPr>
          <p:cNvPr id="29699" name="Rectangle 1"/>
          <p:cNvSpPr>
            <a:spLocks noChangeArrowheads="1"/>
          </p:cNvSpPr>
          <p:nvPr/>
        </p:nvSpPr>
        <p:spPr bwMode="auto">
          <a:xfrm>
            <a:off x="3810000" y="1981200"/>
            <a:ext cx="4905375" cy="1754188"/>
          </a:xfrm>
          <a:prstGeom prst="rect">
            <a:avLst/>
          </a:prstGeom>
          <a:noFill/>
          <a:ln w="9525">
            <a:noFill/>
            <a:miter lim="800000"/>
            <a:headEnd/>
            <a:tailEnd/>
          </a:ln>
        </p:spPr>
        <p:txBody>
          <a:bodyPr anchor="ctr">
            <a:spAutoFit/>
          </a:bodyPr>
          <a:lstStyle/>
          <a:p>
            <a:pPr algn="just">
              <a:buFont typeface="Arial" charset="0"/>
              <a:buChar char="•"/>
            </a:pPr>
            <a:r>
              <a:rPr lang="en-US" i="1">
                <a:cs typeface="Times New Roman" pitchFamily="16" charset="0"/>
              </a:rPr>
              <a:t>The communication devices are becoming smaller and compact.</a:t>
            </a:r>
          </a:p>
          <a:p>
            <a:pPr algn="just">
              <a:buFont typeface="Arial" charset="0"/>
              <a:buChar char="•"/>
            </a:pPr>
            <a:r>
              <a:rPr lang="en-US" i="1">
                <a:cs typeface="Times New Roman" pitchFamily="16" charset="0"/>
              </a:rPr>
              <a:t> 5 Pen PC is only an example for the start of this new technology. </a:t>
            </a:r>
          </a:p>
          <a:p>
            <a:pPr algn="just">
              <a:buFont typeface="Arial" charset="0"/>
              <a:buChar char="•"/>
            </a:pPr>
            <a:r>
              <a:rPr lang="en-US" i="1">
                <a:cs typeface="Times New Roman" pitchFamily="16" charset="0"/>
              </a:rPr>
              <a:t>We can expect more such developments in the future.</a:t>
            </a:r>
            <a:endParaRPr lang="en-US">
              <a:cs typeface="Times New Roman" pitchFamily="16" charset="0"/>
            </a:endParaRPr>
          </a:p>
        </p:txBody>
      </p:sp>
      <p:sp>
        <p:nvSpPr>
          <p:cNvPr id="5122" name="Rectangle 2"/>
          <p:cNvSpPr>
            <a:spLocks noChangeArrowheads="1"/>
          </p:cNvSpPr>
          <p:nvPr/>
        </p:nvSpPr>
        <p:spPr bwMode="auto">
          <a:xfrm>
            <a:off x="3505200" y="533400"/>
            <a:ext cx="3505200" cy="646113"/>
          </a:xfrm>
          <a:prstGeom prst="rect">
            <a:avLst/>
          </a:prstGeom>
          <a:noFill/>
          <a:ln w="9525">
            <a:noFill/>
            <a:miter lim="800000"/>
            <a:headEnd/>
            <a:tailEnd/>
          </a:ln>
          <a:effectLst/>
        </p:spPr>
        <p:txBody>
          <a:bodyPr anchor="ctr">
            <a:spAutoFit/>
          </a:bodyPr>
          <a:lstStyle/>
          <a:p>
            <a:pPr>
              <a:defRPr/>
            </a:pPr>
            <a:r>
              <a:rPr lang="en-US" sz="3600" b="1" i="1" u="sng" dirty="0">
                <a:solidFill>
                  <a:schemeClr val="tx1">
                    <a:lumMod val="95000"/>
                    <a:lumOff val="5000"/>
                  </a:schemeClr>
                </a:solidFill>
                <a:latin typeface="Arial" pitchFamily="34" charset="0"/>
                <a:ea typeface="Times New Roman" pitchFamily="18" charset="0"/>
                <a:cs typeface="Arial" pitchFamily="34" charset="0"/>
              </a:rPr>
              <a:t>Conclusion</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algn="ctr" eaLnBrk="1" hangingPunct="1"/>
            <a:r>
              <a:rPr lang="en-US" smtClean="0">
                <a:latin typeface="Times New Roman" pitchFamily="16" charset="0"/>
                <a:cs typeface="Times New Roman" pitchFamily="16" charset="0"/>
              </a:rPr>
              <a:t>REFERENCES</a:t>
            </a:r>
          </a:p>
        </p:txBody>
      </p:sp>
      <p:sp>
        <p:nvSpPr>
          <p:cNvPr id="30723" name="Content Placeholder 2"/>
          <p:cNvSpPr>
            <a:spLocks noGrp="1"/>
          </p:cNvSpPr>
          <p:nvPr>
            <p:ph sz="quarter" idx="1"/>
          </p:nvPr>
        </p:nvSpPr>
        <p:spPr>
          <a:xfrm>
            <a:off x="457200" y="1219200"/>
            <a:ext cx="8229600" cy="4937125"/>
          </a:xfrm>
        </p:spPr>
        <p:txBody>
          <a:bodyPr/>
          <a:lstStyle/>
          <a:p>
            <a:pPr eaLnBrk="1" hangingPunct="1"/>
            <a:r>
              <a:rPr lang="en-US" u="sng" smtClean="0">
                <a:hlinkClick r:id="rId2"/>
              </a:rPr>
              <a:t>www.webstatschecker.com/ieee_paper_on_</a:t>
            </a:r>
            <a:r>
              <a:rPr lang="en-US" b="1" u="sng" smtClean="0">
                <a:hlinkClick r:id="rId2"/>
              </a:rPr>
              <a:t>5</a:t>
            </a:r>
            <a:r>
              <a:rPr lang="en-US" u="sng" smtClean="0">
                <a:hlinkClick r:id="rId2"/>
              </a:rPr>
              <a:t>_</a:t>
            </a:r>
            <a:r>
              <a:rPr lang="en-US" b="1" u="sng" smtClean="0">
                <a:hlinkClick r:id="rId2"/>
              </a:rPr>
              <a:t>pen</a:t>
            </a:r>
            <a:r>
              <a:rPr lang="en-US" u="sng" smtClean="0">
                <a:hlinkClick r:id="rId2"/>
              </a:rPr>
              <a:t>_</a:t>
            </a:r>
            <a:r>
              <a:rPr lang="en-US" b="1" u="sng" smtClean="0">
                <a:hlinkClick r:id="rId2"/>
              </a:rPr>
              <a:t>pc</a:t>
            </a:r>
            <a:r>
              <a:rPr lang="en-US" u="sng" smtClean="0">
                <a:hlinkClick r:id="rId2"/>
              </a:rPr>
              <a:t>_</a:t>
            </a:r>
            <a:r>
              <a:rPr lang="en-US" b="1" u="sng" smtClean="0">
                <a:hlinkClick r:id="rId2"/>
              </a:rPr>
              <a:t>technology</a:t>
            </a:r>
            <a:endParaRPr lang="en-US" smtClean="0"/>
          </a:p>
          <a:p>
            <a:pPr eaLnBrk="1" hangingPunct="1"/>
            <a:r>
              <a:rPr lang="en-US" b="1" u="sng" smtClean="0">
                <a:hlinkClick r:id="rId3"/>
              </a:rPr>
              <a:t>www.</a:t>
            </a:r>
            <a:r>
              <a:rPr lang="en-US" u="sng" smtClean="0">
                <a:hlinkClick r:id="rId3"/>
              </a:rPr>
              <a:t>kguru.info/s/</a:t>
            </a:r>
            <a:r>
              <a:rPr lang="en-US" b="1" u="sng" smtClean="0">
                <a:hlinkClick r:id="rId3"/>
              </a:rPr>
              <a:t>5</a:t>
            </a:r>
            <a:r>
              <a:rPr lang="en-US" u="sng" smtClean="0">
                <a:hlinkClick r:id="rId3"/>
              </a:rPr>
              <a:t>-</a:t>
            </a:r>
            <a:r>
              <a:rPr lang="en-US" b="1" u="sng" smtClean="0">
                <a:hlinkClick r:id="rId3"/>
              </a:rPr>
              <a:t>pen</a:t>
            </a:r>
            <a:r>
              <a:rPr lang="en-US" u="sng" smtClean="0">
                <a:hlinkClick r:id="rId3"/>
              </a:rPr>
              <a:t>-</a:t>
            </a:r>
            <a:r>
              <a:rPr lang="en-US" b="1" u="sng" smtClean="0">
                <a:hlinkClick r:id="rId3"/>
              </a:rPr>
              <a:t>pc</a:t>
            </a:r>
            <a:r>
              <a:rPr lang="en-US" u="sng" smtClean="0">
                <a:hlinkClick r:id="rId3"/>
              </a:rPr>
              <a:t>-</a:t>
            </a:r>
            <a:r>
              <a:rPr lang="en-US" b="1" u="sng" smtClean="0">
                <a:hlinkClick r:id="rId3"/>
              </a:rPr>
              <a:t>technology</a:t>
            </a:r>
            <a:endParaRPr lang="en-US" b="1" u="sng" smtClean="0"/>
          </a:p>
          <a:p>
            <a:pPr eaLnBrk="1" hangingPunct="1"/>
            <a:r>
              <a:rPr lang="en-US" u="sng" smtClean="0">
                <a:latin typeface="Times New Roman" pitchFamily="16" charset="0"/>
                <a:cs typeface="Times New Roman" pitchFamily="16" charset="0"/>
                <a:hlinkClick r:id="rId4"/>
              </a:rPr>
              <a:t>www.ieeexplore.ieee.org</a:t>
            </a:r>
            <a:r>
              <a:rPr lang="en-US" u="sng" smtClean="0">
                <a:latin typeface="Times New Roman" pitchFamily="16" charset="0"/>
                <a:cs typeface="Times New Roman" pitchFamily="16" charset="0"/>
              </a:rPr>
              <a:t>/pen-based learning technologies, 2007. plt 2007. first – ieee</a:t>
            </a:r>
          </a:p>
          <a:p>
            <a:pPr eaLnBrk="1" hangingPunct="1"/>
            <a:r>
              <a:rPr lang="en-US" u="sng" smtClean="0">
                <a:latin typeface="Times New Roman" pitchFamily="16" charset="0"/>
                <a:cs typeface="Times New Roman" pitchFamily="16" charset="0"/>
              </a:rPr>
              <a:t>www.studymafia.org</a:t>
            </a:r>
          </a:p>
          <a:p>
            <a:pPr eaLnBrk="1" hangingPunct="1"/>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0" y="2590800"/>
            <a:ext cx="8229600" cy="1143000"/>
          </a:xfrm>
        </p:spPr>
        <p:txBody>
          <a:bodyPr>
            <a:noAutofit/>
          </a:bodyPr>
          <a:lstStyle/>
          <a:p>
            <a:pPr algn="ctr" eaLnBrk="1" fontAlgn="auto" hangingPunct="1">
              <a:spcAft>
                <a:spcPts val="0"/>
              </a:spcAft>
              <a:defRPr/>
            </a:pPr>
            <a:r>
              <a:rPr lang="en-US" sz="8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rPr>
              <a:t>Thank you!!!</a:t>
            </a:r>
            <a:endParaRPr lang="en-US" sz="8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4"/>
          <p:cNvSpPr>
            <a:spLocks noGrp="1"/>
          </p:cNvSpPr>
          <p:nvPr>
            <p:ph type="title"/>
          </p:nvPr>
        </p:nvSpPr>
        <p:spPr>
          <a:xfrm>
            <a:off x="685800" y="304800"/>
            <a:ext cx="8229600" cy="838200"/>
          </a:xfrm>
        </p:spPr>
        <p:txBody>
          <a:bodyPr/>
          <a:lstStyle/>
          <a:p>
            <a:pPr algn="ctr" eaLnBrk="1" hangingPunct="1"/>
            <a:r>
              <a:rPr lang="en-US" sz="4800" smtClean="0">
                <a:latin typeface="Times New Roman" pitchFamily="16" charset="0"/>
                <a:cs typeface="Times New Roman" pitchFamily="16" charset="0"/>
              </a:rPr>
              <a:t>History</a:t>
            </a:r>
          </a:p>
        </p:txBody>
      </p:sp>
      <p:sp>
        <p:nvSpPr>
          <p:cNvPr id="6" name="Content Placeholder 5"/>
          <p:cNvSpPr>
            <a:spLocks noGrp="1"/>
          </p:cNvSpPr>
          <p:nvPr>
            <p:ph sz="quarter" idx="1"/>
          </p:nvPr>
        </p:nvSpPr>
        <p:spPr>
          <a:xfrm>
            <a:off x="457200" y="1935163"/>
            <a:ext cx="5715000" cy="4389437"/>
          </a:xfrm>
        </p:spPr>
        <p:txBody>
          <a:bodyPr>
            <a:normAutofit fontScale="92500" lnSpcReduction="10000"/>
          </a:bodyPr>
          <a:lstStyle/>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"Pen-style Personal Networking Gadget" created in 2012 by Japanese technology company NEC.</a:t>
            </a:r>
          </a:p>
          <a:p>
            <a:pPr marL="274320" indent="-274320" eaLnBrk="1" fontAlgn="auto" hangingPunct="1">
              <a:spcAft>
                <a:spcPts val="0"/>
              </a:spcAft>
              <a:buFont typeface="Wingdings 3"/>
              <a:buNone/>
              <a:defRPr/>
            </a:pPr>
            <a:r>
              <a:rPr lang="en-US" dirty="0" smtClean="0">
                <a:latin typeface="Times New Roman" pitchFamily="18" charset="0"/>
                <a:cs typeface="Times New Roman" pitchFamily="18" charset="0"/>
              </a:rPr>
              <a:t> </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Its designer Tour Ichihash.</a:t>
            </a:r>
          </a:p>
          <a:p>
            <a:pPr marL="274320" indent="-274320" eaLnBrk="1" fontAlgn="auto" hangingPunct="1">
              <a:spcAft>
                <a:spcPts val="0"/>
              </a:spcAft>
              <a:buFont typeface="Wingdings 3"/>
              <a:buNone/>
              <a:defRPr/>
            </a:pPr>
            <a:endParaRPr lang="en-US" dirty="0" smtClean="0">
              <a:latin typeface="Times New Roman" pitchFamily="18" charset="0"/>
              <a:cs typeface="Times New Roman" pitchFamily="18" charset="0"/>
            </a:endParaRP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P-ISM was first featured at the 2011 ITU Telecom world held in Geneva, Switzerland.</a:t>
            </a:r>
          </a:p>
          <a:p>
            <a:pPr marL="274320" indent="-274320" eaLnBrk="1" fontAlgn="auto" hangingPunct="1">
              <a:spcAft>
                <a:spcPts val="0"/>
              </a:spcAft>
              <a:buFont typeface="Wingdings 3"/>
              <a:buNone/>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smtClean="0">
              <a:latin typeface="Times New Roman" pitchFamily="18" charset="0"/>
              <a:cs typeface="Times New Roman" pitchFamily="18" charset="0"/>
            </a:endParaRPr>
          </a:p>
          <a:p>
            <a:pPr marL="274320" indent="-274320" eaLnBrk="1" fontAlgn="auto" hangingPunct="1">
              <a:spcAft>
                <a:spcPts val="0"/>
              </a:spcAft>
              <a:buFont typeface="Wingdings 3"/>
              <a:buChar char=""/>
              <a:defRPr/>
            </a:pPr>
            <a:endParaRPr lang="en-US" dirty="0"/>
          </a:p>
        </p:txBody>
      </p:sp>
      <p:pic>
        <p:nvPicPr>
          <p:cNvPr id="11268" name="Picture 1" descr="C:\Users\Sumit\Desktop\Photo Work\5-pen.jpg"/>
          <p:cNvPicPr>
            <a:picLocks noChangeAspect="1" noChangeArrowheads="1"/>
          </p:cNvPicPr>
          <p:nvPr/>
        </p:nvPicPr>
        <p:blipFill>
          <a:blip r:embed="rId2" cstate="print"/>
          <a:srcRect/>
          <a:stretch>
            <a:fillRect/>
          </a:stretch>
        </p:blipFill>
        <p:spPr bwMode="auto">
          <a:xfrm>
            <a:off x="5791200" y="2362200"/>
            <a:ext cx="3092450" cy="3276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09600" y="457200"/>
            <a:ext cx="8229600" cy="838200"/>
          </a:xfrm>
        </p:spPr>
        <p:txBody>
          <a:bodyPr/>
          <a:lstStyle/>
          <a:p>
            <a:pPr algn="ctr" eaLnBrk="1" hangingPunct="1"/>
            <a:r>
              <a:rPr lang="en-US" sz="4800" smtClean="0">
                <a:latin typeface="Times New Roman" pitchFamily="16" charset="0"/>
                <a:cs typeface="Times New Roman" pitchFamily="16" charset="0"/>
              </a:rPr>
              <a:t>Introduction</a:t>
            </a:r>
          </a:p>
        </p:txBody>
      </p:sp>
      <p:sp>
        <p:nvSpPr>
          <p:cNvPr id="4" name="Content Placeholder 3"/>
          <p:cNvSpPr>
            <a:spLocks noGrp="1"/>
          </p:cNvSpPr>
          <p:nvPr>
            <p:ph sz="quarter" idx="1"/>
          </p:nvPr>
        </p:nvSpPr>
        <p:spPr>
          <a:xfrm>
            <a:off x="457200" y="1981200"/>
            <a:ext cx="3810000" cy="4435475"/>
          </a:xfrm>
        </p:spPr>
        <p:txBody>
          <a:bodyPr>
            <a:normAutofit fontScale="62500" lnSpcReduction="20000"/>
          </a:bodyPr>
          <a:lstStyle/>
          <a:p>
            <a:pPr marL="274320" indent="-274320" eaLnBrk="1" fontAlgn="auto" hangingPunct="1">
              <a:spcAft>
                <a:spcPts val="0"/>
              </a:spcAft>
              <a:buFont typeface="Wingdings 3"/>
              <a:buChar char=""/>
              <a:defRPr/>
            </a:pPr>
            <a:r>
              <a:rPr lang="en-US" sz="4200" dirty="0" smtClean="0">
                <a:latin typeface="Times New Roman" pitchFamily="18" charset="0"/>
                <a:cs typeface="Times New Roman" pitchFamily="18" charset="0"/>
              </a:rPr>
              <a:t>P-ISM (“Pen-style Personal Networking Gadget Package”).</a:t>
            </a:r>
          </a:p>
          <a:p>
            <a:pPr marL="274320" indent="-274320" eaLnBrk="1" fontAlgn="auto" hangingPunct="1">
              <a:spcAft>
                <a:spcPts val="0"/>
              </a:spcAft>
              <a:buFont typeface="Wingdings 3"/>
              <a:buNone/>
              <a:defRPr/>
            </a:pPr>
            <a:endParaRPr lang="en-US" sz="4200" dirty="0" smtClean="0">
              <a:latin typeface="Times New Roman" pitchFamily="18" charset="0"/>
              <a:cs typeface="Times New Roman" pitchFamily="18" charset="0"/>
            </a:endParaRPr>
          </a:p>
          <a:p>
            <a:pPr marL="274320" indent="-274320" eaLnBrk="1" fontAlgn="auto" hangingPunct="1">
              <a:spcAft>
                <a:spcPts val="0"/>
              </a:spcAft>
              <a:buFont typeface="Wingdings 3"/>
              <a:buChar char=""/>
              <a:defRPr/>
            </a:pPr>
            <a:r>
              <a:rPr lang="en-US" sz="4200" dirty="0" smtClean="0">
                <a:latin typeface="Times New Roman" pitchFamily="18" charset="0"/>
                <a:cs typeface="Times New Roman" pitchFamily="18" charset="0"/>
              </a:rPr>
              <a:t>Connected With A Wireless Technology.</a:t>
            </a:r>
          </a:p>
          <a:p>
            <a:pPr marL="274320" indent="-274320" eaLnBrk="1" fontAlgn="auto" hangingPunct="1">
              <a:spcAft>
                <a:spcPts val="0"/>
              </a:spcAft>
              <a:buFont typeface="Wingdings 3"/>
              <a:buNone/>
              <a:defRPr/>
            </a:pPr>
            <a:endParaRPr lang="en-US" sz="4200" dirty="0" smtClean="0">
              <a:latin typeface="Times New Roman" pitchFamily="18" charset="0"/>
              <a:cs typeface="Times New Roman" pitchFamily="18" charset="0"/>
            </a:endParaRPr>
          </a:p>
          <a:p>
            <a:pPr marL="274320" indent="-274320" eaLnBrk="1" fontAlgn="auto" hangingPunct="1">
              <a:spcAft>
                <a:spcPts val="0"/>
              </a:spcAft>
              <a:buFont typeface="Wingdings 3"/>
              <a:buChar char=""/>
              <a:defRPr/>
            </a:pPr>
            <a:r>
              <a:rPr lang="en-US" sz="4200" dirty="0" smtClean="0">
                <a:latin typeface="Times New Roman" pitchFamily="18" charset="0"/>
                <a:cs typeface="Times New Roman" pitchFamily="18" charset="0"/>
              </a:rPr>
              <a:t>Whole Set Is Connected To Internet Through Cellular Phone Function.</a:t>
            </a:r>
          </a:p>
          <a:p>
            <a:pPr marL="274320" indent="-274320" eaLnBrk="1" fontAlgn="auto" hangingPunct="1">
              <a:spcAft>
                <a:spcPts val="0"/>
              </a:spcAft>
              <a:buFont typeface="Wingdings 3"/>
              <a:buNone/>
              <a:defRPr/>
            </a:pPr>
            <a:r>
              <a:rPr lang="en-US" sz="4200" dirty="0" smtClean="0">
                <a:latin typeface="Times New Roman" pitchFamily="18" charset="0"/>
                <a:cs typeface="Times New Roman" pitchFamily="18" charset="0"/>
              </a:rPr>
              <a:t/>
            </a:r>
            <a:br>
              <a:rPr lang="en-US" sz="4200" dirty="0" smtClean="0">
                <a:latin typeface="Times New Roman" pitchFamily="18" charset="0"/>
                <a:cs typeface="Times New Roman" pitchFamily="18" charset="0"/>
              </a:rPr>
            </a:br>
            <a:endParaRPr lang="en-US" sz="4200" dirty="0" smtClean="0">
              <a:latin typeface="Times New Roman" pitchFamily="18" charset="0"/>
              <a:cs typeface="Times New Roman" pitchFamily="18" charset="0"/>
            </a:endParaRPr>
          </a:p>
          <a:p>
            <a:pPr marL="274320" indent="-274320" eaLnBrk="1" fontAlgn="auto" hangingPunct="1">
              <a:spcAft>
                <a:spcPts val="0"/>
              </a:spcAft>
              <a:buFont typeface="Wingdings 3"/>
              <a:buChar char=""/>
              <a:defRPr/>
            </a:pPr>
            <a:endParaRPr lang="en-US" dirty="0" smtClean="0"/>
          </a:p>
        </p:txBody>
      </p:sp>
      <p:sp>
        <p:nvSpPr>
          <p:cNvPr id="12292" name="AutoShape 4" descr="data:image/jpeg;base64,/9j/4AAQSkZJRgABAQAAAQABAAD/2wCEAAkGBxQTEhUUExQVFhUVGBgYGBcXFxQXHBgXFxcWHBgXHBgZHSgiHRonHBQXIjEhJSkrLi4uFx8zODMsNygtLiwBCgoKDg0OGhAQGywlHyQsLCwvLCwsLC0vLCwsLCwsLCwsLCwsLCwsLCwsLCwsLCwsLCwsLCwsLCwsLCwsLCwsLP/AABEIAK4ArAMBIgACEQEDEQH/xAAbAAACAwEBAQAAAAAAAAAAAAAABgQFBwMCAf/EAEIQAAEDAQUEBwUGBAUFAQAAAAEAAgMRBAUGEiExQVFxEyJhgZGhwTJScrHRFCM0QpKygqLh8AcWM0NiJFNjwuIV/8QAGQEAAgMBAAAAAAAAAAAAAAAAAAIBAwQF/8QAJxEAAwACAgEDBAIDAAAAAAAAAAECAxESMSEEIlEyM0FhE6EUI4H/2gAMAwEAAhEDEQA/ANxQhCABCEIAEL5VUF74ojjq2P7x/Pqjmd/IKG9C1SlbZfl1NSqe24lgj0zZzwZr57Ek3heksx+8cSPdGjfBe7Dc80oqxhy+8dB4nak5/BmfqG3qEXVpxm4/6cQHa4k+Qp81XzYntDvzBvJo9VYWbBzv9yUDsa2vmforGHCkA253c3U+SPcw45q7FV1+Wg/7rvIei6R4htI/3SeYafRNv+WrN/2/5nfVeX4Zs5HsEcnORxYfw5fn+yghxdOPaDHdxHmFaWTGMZ0kY5naDmHoV8nwdGfYke3mA4eiqrVhSZvslrx2aHwKPcg/3SOdivCOUfdvDuyuo7tqlLKJY3xuo4OY4cagjtCvLrxVJHQSfeN47HDv396lX8jT6hdUPaFEu+8Y5m5o3V4jeOYUtOaE99AhCEEghCEACEIQALlaJ2saXPIDRtJX20TNY0ucaNaKkrPL9vl1odwjHst/9j2pW9FWTIoX7JF+4idNVrKtj83c+A7FBuu6ZJz1BoNC46AfU9isLgw8ZqPkq2PwLvoO1O8UYaA1oAA2AJUt+WURirI+VlPdmG4oqF33juLhoOTVdIS3iLF8dnqxgEkvCvVaf+R9Am8I1zCXhIZFW2u/7NGaPmYDwBzHwFVl16X9PaP9SQ5fdb1W+A296r44SdgKV2PrXZqX+dbH/wBx36HfRdIcYWRxp0tPia4eiy37G/3fkg2V/ulRzYvKPn+zaLJbo5RWORj/AIXA+S7rDGOcw1BLXDeKg+KZrmxvNEQJfvWdujxyO/vUqxtGj2uyMkFHtDh27uR3JWvXCZFXQGo9w7e470yXZecc7M8Tg4bxvaeBG4qWmaTKrxzXZl0Ez4n1aSx7dOB5EeieLgxC2fqPo2Thud2j6LpfdyMnFfZkGx3oeISJarM+J+VwLXDX6EH1S+ZMvuwv9GqIS/hm/umHRyH7wDQ++OPNMCdPZrmlS2gQhCkYEIVHiu9OhiytPXkqB2D8x8/NQ3oWqUrbF/Fd8dK/o2H7th1/5OHoF8wxcvTOzvH3bdx/OeHIKtui7zNI1g0G1x4NG1aRBC1jQ1oo0CgCRLb2zLih5K5UewEIS5ja/Ps8ORh+9lqBxa3e70Cdm0qcZ4rLSYIDQjR8g3H3W+pSNBCXGg7yvtnhLzTxKuI4w0UGxVN7Ks2ZY/C7OEFja3tPb9FJCF9a6hB4GvgoOfVOntsY7PhB7mVdIGuIrloTTsJqqC1Wd0b3McKOaaFPFnxNAWBznZXU1bQk17KbUm3rbOmmfJSgcdB2AAD5JqS/BblnGkuJCewHQiqg2iwb2+H0VghKJGWo6Ku67xks8gfGaEbRucOBG8LWLgvplqjzt0cNHt3tPqOBWYW6y1GYbfn/AFXnD97Os0wkGzY8cWk69+8Jpejo47WSdo2RV99XU2dlDo4ey7geHIqbBMHta9pq1wBB4gioXtWEtJrTMue18UlNWvYfAhaFcN6C0Rh2xw0eOB48iq3Ft1Z2dK0ddm2m9v1CWrhvLoJQ78p0d8PHu2pF7WY1vFen0aUhfAa7F9VhsBZriC39NO535R1W8hv7zUp4xBa+is73DbTKObtEgXVZOllZHucdfhG3ySW/wZfUPbUoccJXf0cOc+1JrybuHr3q8XxraCg2DRfUyNMTxWgWPYovHp7TI+tWg5W/C3Z51PetSxBa+is0zxtax1OZFB5lY7ZY6uaP70SWx96TZZ2KHK3tOpXdCEhyap09sCm+x4Sjcxpc9+YgHq5QNRuqClBSW3hKG5RI8NG4OKlNfkaKlfUtjU3B0ddZJCP4R6JXvax9DM+OtQ0ih7CAfVO2FrS6SztLiSWlzanfQ6eRSjiY/wDVS8x+xqakteC3LM8FUorEIQkMwKqt8OV1RsPz3q1Ua3sqw9mqC/BfG1+xx/w5vLPE6F22Khb8Dq6dxr4pvWV4BtOS2NG6RrmH9w82rVFbL8HRfYLOsQWDoZnNHsnrN5Hd3bFoqX8Z2PNEHgaxnX4Tt86KKXgz545Tv4O2D7f0kOQnrR6fw/l9R3K+WfYRteS0AbpBlPPaPl5rQFMvaDBXKBVx5P1YmcSXH+GgH7vJQsEWesr3n8jQBzdX0BXjG8lZ2j3WDzJKs8DR0ikdxfT9I/ql7oqXuzDIhCE5sKPG34Kbk397VmF2+33FahjRtbFNTg09wc2qy67T1+4qu+xcn22WqEISnKBCEIAesF/h/wCN3olfEn4qX4h+1qaMF/h/43eiV8SfipfiH7Wp30jVk+1JWoQhIZQXif2Xciva52g9V3IoGntHnB342D4j+0rXVkWDR/1sHxH9pWuqyOjrUC4W6DPG9nvNI8tF3QmFa2ZVDKWOa4bWkHwNVq7HVAI2HXxWYXsyk0o4Pd8ytCuKTNZ4j/wHlp6JIMnpvDaEzFzq2p3YGjyV/gr8Ofjd8mqixi2lpPa1p/vwV5gk/cH4z8moX1Bj+8/+jAhCE5sOF4WYSxSRn87HN8QQsVZVj6HQtND3GhW4rMMfXV0Vo6Ro6k3W5P8AzD5HvKW0SvPgjhCiXfNVtDtHyUtVnKuHNaYIQU2WbCLXMa4yuzEA6AU1ClLYRDronYM/Dfxu9Er4k/FS/EP2tT5dtiEMbY21IbXU7yTUnzVZemGmTSmQvc2oFQANSBStT2AJ2no13jp40kIiFZ39dYs8gaHZgRUVpUa76KsVZjaaemCiXlJRtOJ8lLKp7ZNmdXcNAgu9PHK9/Ayf4c2PNaXSU0jYf1O0HlmWlqgwVdXQWYZhR8nXcDtFR1WnkPmr9WytI6DBCEKSDNb6/ES/G75p5wu6tlj5H5lIt9fiJvjd8094ZbSyxfDXxJST2YsH3GLuOoqSxu95pHe0/wD0pOBJdJW8C13iCD8gpWNrNmhD97HeTtD6KhwjacloA3PBb37R8kdUS/bmH1CEJzYCr79uptphdG7QnVrvdcNh5cexWCEAYnarPJBIWPBa9p8e3tBU+zTh47d4Wh4lw6y1N92Ro6jvR3ELL7fYZbPJlkaWuGzgRxB3hVNaEy4lkX7LNTIr1ma0NbK8NGwVVJBeG53iPopjJQdhBUGCsd4yY63ynbI/9Tl0jvaduyV/jX5qFVFUbE5UdJ5nPcXPcXE7zqua4S2trd9TwCgWi2F2mwf3tQWxgu2dbda69VuzeeP9Fd4Iw+ZpBLIPumHSv53DdyG9c8M4TfaCHyAsh47C/sbXd2rTbNZ2xtDGANa0UAG4Jpk3zKhcUdEIQrCQQTTU7kKDftp6OCR1aHKQOZ0CCG9LZndsnzve/wB5zneJqtMu2HJFG33WtHfTVZvdlm6SWNnFwryGp8gtRSwZfTLtnG3WYSRvYfzAj6FZe0ujfXY9jvBzT/RaukXGd35JRIB1ZNvY4fUfIotfkn1E+OS/A4WO0iRjXjY4A/ULslHBd40JhcdvWZz3j18U3FSnsux3ynYISxYMVvknEH2WRrgQH1c3qA06xHDVX77fEBUyxgA01e0a8Nu1CZZokKNeFgjmZklYHN7do7QdoKhXrf8AHBLDG7UymlQW0aCQMzqnZrt7CrAWuPTrs1FR1m6jXUa7ND4KQEe9P8PyKmzyAj3X6H9Q2+CWbbcFpirnheAN4GYeLarXZbdE0AukY0O2EuaAeRJ1XQzty58zctK5qilONdlErlE7ZiX2Z/uP/S76L7HY5XGgjkJOwBrj6LUhiQG2Ms7AxzHsLukD67A4000/Lx3q4FrZlLs7co0LswoDwrWijiidmXWDBtqk2sEY4vIH8o1TfcuCoYaOk+9eOOjQexu/vTFNamMbmc9rWnYS4AHvKrL1xFFD0WoeJXZQWOaQNnWOuzVTpIjbZcBCq57yf00TI2sfG/2pOlYCKV2NrV3cpsluia7I6Rgd7pc0Hwqm2Qd0LnJO1po5zQTsBIBpyKLPaGPFWOa4bKtIcK9yAOiUcb22pZEN3WdzOgHz8U0Wy0tjY57tjRX6BZparQ6WQuOrnHYPID5JaZm9Relx+RgwPY6yPlI0YMo+J23wHzTqoFyWDoYWs37XfEdqnppWkWYo4ykCiXpYRNG6N2/YeBGwqWhSO1taMqkjfE8g1a9h8CNhC0C470E8ebQObo8cDx5FQ8VXL0rekYPvGjUe83hzCTrvtz4Xh7Nuwg7CN4Kr+lmNN4b0+i0uO8Ijek7hIzLIMrDUUcTkoBxOiqYLuifBeEjmgvje7Ianq6k7NieLnjssrRJHFGHNIr1Ggtdt4easG2GMBzRGyj/aGUUdz4o47N6tPyjOLbFGW3a+QDK4BsjnbCxr26E8ACVOt132eW8bPE0AwGHQRuoCB0poCN1QniW74nMDHRsLG7GlooOQ3L7Fd8TS0tjYC0UaQ0AtGugO4anxRxJ5CK2yWdl4SRWnKIo4g2ESHqhoa2lCd/td9VTF7vsgbV32b7TQbaZafLfzWpWy74padLGx9NmZoNF6dYoyzoyxpj9zKMvgjiHIQ7G2zi9IxZcnR9E72DUZujfXv2Krit0YuyeEuAkMoIZvIDmEn+U+C02C7omEFkTGlooCGgEDgD3leTdMFXHoY6u9o5G661170cQ5CNKIza7KLVToPs7MmbRmbJv3bfRfMTWayNEDoAzo+nLXkVLdjS5oPu79O1P1osET2hr42OaNgLQQOXBef/zYcnR9EzJWuXKKV404o4hyE+2NhFusQs2To6Py5CC2tXVoR2qlszbObLa3Wgt+05zTMevm3UG3bWq0uK7om5csTBkrlo0DLXbTgvE11QPfndFG5/vFoJ8UcQ5CGLP0st3MnBdmioQ6tS2rstd+wBWuCIRHardGzRjHgAcAHPp5aJufZWFweWNLm+y4gVHI7kp4hvdjS9lnDQX/AOrI0AF3EV376lGteSvJlUrbOGKr36V/RsPUYdabHO48gu2Drqzv6Zw6rPZ7XceQ+aqbmut08mUaNGrncB9Vo9ngaxoa0Ua0UARK29mXFLuudHVCEKw1ghCEACVsS4dzVlhHW2uYPzdo7ezemlChrYtwqWmZZYra+F+ZhII2jcewhPFzX/HNQGjJPdO/4Tv5LzfmHWTVc3qScdzuY9Uk22xSROyyNLTu4HtB3pPMmT34X+jT0JGuzFEkdGv+8aOOjh37+9MthxBBJsfld7r9PPYUypM0xmmi0QgGuxCktBCEIAEIXG0WtkYq97W8yAghvR2XOedrGlz3BoG8pft+LmN0iaXniatH1SveF4yTGsjq8BsA5BK6RRfqJXXkt78xM6SrIqtZvdsLuXAeaqrput878rBoPaduaPr2KwubDT5aOkqxn8zuQ3DtKd7HZGRNDGNDWj+6k7yoSb7Kpx1kfKjxdtgZCwMYNN53k8SpSEKw1pa8IEIQgkEIQgAQhCABcbVZWSNyvaHDgf70XZCAFK8cH74Xfwu9HfVLlsuyWL/UjcO2lR4jRagvhCVwiivTy+vBllntsjPYe5vIn5KwhxLaW/nDvia0+YoU62m5oJPaiaTxAynxFFXS4RgOzO3k6vzql4sq/hyT0yh/zZaP/H+k/VfH4rtBG1g7Q36kq4ODY90j/wCX6L2zB0W98h/SPRGqDhm+RYnvu0P9qV3IUb+2ihAOed7j3kp/gwxZm/kLvic4+VaKzgsrGaMa1vIAI4P8k/49P6mIlgwzPJq4dG3i7b+ka+NE0XXhyKGhpnf7zt3IbArlCZSkXRhmQQhCYtBCEIAEIQgD/9k="/>
          <p:cNvSpPr>
            <a:spLocks noChangeAspect="1" noChangeArrowheads="1"/>
          </p:cNvSpPr>
          <p:nvPr/>
        </p:nvSpPr>
        <p:spPr bwMode="auto">
          <a:xfrm>
            <a:off x="155575" y="-990600"/>
            <a:ext cx="2057400" cy="2076450"/>
          </a:xfrm>
          <a:prstGeom prst="rect">
            <a:avLst/>
          </a:prstGeom>
          <a:noFill/>
          <a:ln w="9525">
            <a:noFill/>
            <a:miter lim="800000"/>
            <a:headEnd/>
            <a:tailEnd/>
          </a:ln>
        </p:spPr>
        <p:txBody>
          <a:bodyPr/>
          <a:lstStyle/>
          <a:p>
            <a:endParaRPr lang="en-US">
              <a:latin typeface="Gill Sans MT" pitchFamily="34" charset="0"/>
            </a:endParaRPr>
          </a:p>
        </p:txBody>
      </p:sp>
      <p:sp>
        <p:nvSpPr>
          <p:cNvPr id="12293" name="AutoShape 6" descr="data:image/jpeg;base64,/9j/4AAQSkZJRgABAQAAAQABAAD/2wCEAAkGBxQTEhUUExQVFhUVGBgYGBcXFxQXHBgXFxcWHBgXHBgZHSgiHRonHBQXIjEhJSkrLi4uFx8zODMsNygtLiwBCgoKDg0OGhAQGywlHyQsLCwvLCwsLC0vLCwsLCwsLCwsLCwsLCwsLCwsLCwsLCwsLCwsLCwsLCwsLCwsLCwsLP/AABEIAK4ArAMBIgACEQEDEQH/xAAbAAACAwEBAQAAAAAAAAAAAAAABgQFBwMCAf/EAEIQAAEDAQUEBwUGBAUFAQAAAAEAAgMRBAUGEiExQVFxEyJhgZGhwTJScrHRFCM0QpKygqLh8AcWM0NiJFNjwuIV/8QAGQEAAgMBAAAAAAAAAAAAAAAAAAIBAwQF/8QAJxEAAwACAgEDBAIDAAAAAAAAAAECAxESMSEEIlEyM0FhE6EUI4H/2gAMAwEAAhEDEQA/ANxQhCABCEIAEL5VUF74ojjq2P7x/Pqjmd/IKG9C1SlbZfl1NSqe24lgj0zZzwZr57Ek3heksx+8cSPdGjfBe7Dc80oqxhy+8dB4nak5/BmfqG3qEXVpxm4/6cQHa4k+Qp81XzYntDvzBvJo9VYWbBzv9yUDsa2vmforGHCkA253c3U+SPcw45q7FV1+Wg/7rvIei6R4htI/3SeYafRNv+WrN/2/5nfVeX4Zs5HsEcnORxYfw5fn+yghxdOPaDHdxHmFaWTGMZ0kY5naDmHoV8nwdGfYke3mA4eiqrVhSZvslrx2aHwKPcg/3SOdivCOUfdvDuyuo7tqlLKJY3xuo4OY4cagjtCvLrxVJHQSfeN47HDv396lX8jT6hdUPaFEu+8Y5m5o3V4jeOYUtOaE99AhCEEghCEACEIQALlaJ2saXPIDRtJX20TNY0ucaNaKkrPL9vl1odwjHst/9j2pW9FWTIoX7JF+4idNVrKtj83c+A7FBuu6ZJz1BoNC46AfU9isLgw8ZqPkq2PwLvoO1O8UYaA1oAA2AJUt+WURirI+VlPdmG4oqF33juLhoOTVdIS3iLF8dnqxgEkvCvVaf+R9Am8I1zCXhIZFW2u/7NGaPmYDwBzHwFVl16X9PaP9SQ5fdb1W+A296r44SdgKV2PrXZqX+dbH/wBx36HfRdIcYWRxp0tPia4eiy37G/3fkg2V/ulRzYvKPn+zaLJbo5RWORj/AIXA+S7rDGOcw1BLXDeKg+KZrmxvNEQJfvWdujxyO/vUqxtGj2uyMkFHtDh27uR3JWvXCZFXQGo9w7e470yXZecc7M8Tg4bxvaeBG4qWmaTKrxzXZl0Ez4n1aSx7dOB5EeieLgxC2fqPo2Thud2j6LpfdyMnFfZkGx3oeISJarM+J+VwLXDX6EH1S+ZMvuwv9GqIS/hm/umHRyH7wDQ++OPNMCdPZrmlS2gQhCkYEIVHiu9OhiytPXkqB2D8x8/NQ3oWqUrbF/Fd8dK/o2H7th1/5OHoF8wxcvTOzvH3bdx/OeHIKtui7zNI1g0G1x4NG1aRBC1jQ1oo0CgCRLb2zLih5K5UewEIS5ja/Ps8ORh+9lqBxa3e70Cdm0qcZ4rLSYIDQjR8g3H3W+pSNBCXGg7yvtnhLzTxKuI4w0UGxVN7Ks2ZY/C7OEFja3tPb9FJCF9a6hB4GvgoOfVOntsY7PhB7mVdIGuIrloTTsJqqC1Wd0b3McKOaaFPFnxNAWBznZXU1bQk17KbUm3rbOmmfJSgcdB2AAD5JqS/BblnGkuJCewHQiqg2iwb2+H0VghKJGWo6Ku67xks8gfGaEbRucOBG8LWLgvplqjzt0cNHt3tPqOBWYW6y1GYbfn/AFXnD97Os0wkGzY8cWk69+8Jpejo47WSdo2RV99XU2dlDo4ey7geHIqbBMHta9pq1wBB4gioXtWEtJrTMue18UlNWvYfAhaFcN6C0Rh2xw0eOB48iq3Ft1Z2dK0ddm2m9v1CWrhvLoJQ78p0d8PHu2pF7WY1vFen0aUhfAa7F9VhsBZriC39NO535R1W8hv7zUp4xBa+is73DbTKObtEgXVZOllZHucdfhG3ySW/wZfUPbUoccJXf0cOc+1JrybuHr3q8XxraCg2DRfUyNMTxWgWPYovHp7TI+tWg5W/C3Z51PetSxBa+is0zxtax1OZFB5lY7ZY6uaP70SWx96TZZ2KHK3tOpXdCEhyap09sCm+x4Sjcxpc9+YgHq5QNRuqClBSW3hKG5RI8NG4OKlNfkaKlfUtjU3B0ddZJCP4R6JXvax9DM+OtQ0ih7CAfVO2FrS6SztLiSWlzanfQ6eRSjiY/wDVS8x+xqakteC3LM8FUorEIQkMwKqt8OV1RsPz3q1Ua3sqw9mqC/BfG1+xx/w5vLPE6F22Khb8Dq6dxr4pvWV4BtOS2NG6RrmH9w82rVFbL8HRfYLOsQWDoZnNHsnrN5Hd3bFoqX8Z2PNEHgaxnX4Tt86KKXgz545Tv4O2D7f0kOQnrR6fw/l9R3K+WfYRteS0AbpBlPPaPl5rQFMvaDBXKBVx5P1YmcSXH+GgH7vJQsEWesr3n8jQBzdX0BXjG8lZ2j3WDzJKs8DR0ikdxfT9I/ql7oqXuzDIhCE5sKPG34Kbk397VmF2+33FahjRtbFNTg09wc2qy67T1+4qu+xcn22WqEISnKBCEIAesF/h/wCN3olfEn4qX4h+1qaMF/h/43eiV8SfipfiH7Wp30jVk+1JWoQhIZQXif2Xciva52g9V3IoGntHnB342D4j+0rXVkWDR/1sHxH9pWuqyOjrUC4W6DPG9nvNI8tF3QmFa2ZVDKWOa4bWkHwNVq7HVAI2HXxWYXsyk0o4Pd8ytCuKTNZ4j/wHlp6JIMnpvDaEzFzq2p3YGjyV/gr8Ofjd8mqixi2lpPa1p/vwV5gk/cH4z8moX1Bj+8/+jAhCE5sOF4WYSxSRn87HN8QQsVZVj6HQtND3GhW4rMMfXV0Vo6Ro6k3W5P8AzD5HvKW0SvPgjhCiXfNVtDtHyUtVnKuHNaYIQU2WbCLXMa4yuzEA6AU1ClLYRDronYM/Dfxu9Er4k/FS/EP2tT5dtiEMbY21IbXU7yTUnzVZemGmTSmQvc2oFQANSBStT2AJ2no13jp40kIiFZ39dYs8gaHZgRUVpUa76KsVZjaaemCiXlJRtOJ8lLKp7ZNmdXcNAgu9PHK9/Ayf4c2PNaXSU0jYf1O0HlmWlqgwVdXQWYZhR8nXcDtFR1WnkPmr9WytI6DBCEKSDNb6/ES/G75p5wu6tlj5H5lIt9fiJvjd8094ZbSyxfDXxJST2YsH3GLuOoqSxu95pHe0/wD0pOBJdJW8C13iCD8gpWNrNmhD97HeTtD6KhwjacloA3PBb37R8kdUS/bmH1CEJzYCr79uptphdG7QnVrvdcNh5cexWCEAYnarPJBIWPBa9p8e3tBU+zTh47d4Wh4lw6y1N92Ro6jvR3ELL7fYZbPJlkaWuGzgRxB3hVNaEy4lkX7LNTIr1ma0NbK8NGwVVJBeG53iPopjJQdhBUGCsd4yY63ynbI/9Tl0jvaduyV/jX5qFVFUbE5UdJ5nPcXPcXE7zqua4S2trd9TwCgWi2F2mwf3tQWxgu2dbda69VuzeeP9Fd4Iw+ZpBLIPumHSv53DdyG9c8M4TfaCHyAsh47C/sbXd2rTbNZ2xtDGANa0UAG4Jpk3zKhcUdEIQrCQQTTU7kKDftp6OCR1aHKQOZ0CCG9LZndsnzve/wB5zneJqtMu2HJFG33WtHfTVZvdlm6SWNnFwryGp8gtRSwZfTLtnG3WYSRvYfzAj6FZe0ujfXY9jvBzT/RaukXGd35JRIB1ZNvY4fUfIotfkn1E+OS/A4WO0iRjXjY4A/ULslHBd40JhcdvWZz3j18U3FSnsux3ynYISxYMVvknEH2WRrgQH1c3qA06xHDVX77fEBUyxgA01e0a8Nu1CZZokKNeFgjmZklYHN7do7QdoKhXrf8AHBLDG7UymlQW0aCQMzqnZrt7CrAWuPTrs1FR1m6jXUa7ND4KQEe9P8PyKmzyAj3X6H9Q2+CWbbcFpirnheAN4GYeLarXZbdE0AukY0O2EuaAeRJ1XQzty58zctK5qilONdlErlE7ZiX2Z/uP/S76L7HY5XGgjkJOwBrj6LUhiQG2Ms7AxzHsLukD67A4000/Lx3q4FrZlLs7co0LswoDwrWijiidmXWDBtqk2sEY4vIH8o1TfcuCoYaOk+9eOOjQexu/vTFNamMbmc9rWnYS4AHvKrL1xFFD0WoeJXZQWOaQNnWOuzVTpIjbZcBCq57yf00TI2sfG/2pOlYCKV2NrV3cpsluia7I6Rgd7pc0Hwqm2Qd0LnJO1po5zQTsBIBpyKLPaGPFWOa4bKtIcK9yAOiUcb22pZEN3WdzOgHz8U0Wy0tjY57tjRX6BZparQ6WQuOrnHYPID5JaZm9Relx+RgwPY6yPlI0YMo+J23wHzTqoFyWDoYWs37XfEdqnppWkWYo4ykCiXpYRNG6N2/YeBGwqWhSO1taMqkjfE8g1a9h8CNhC0C470E8ebQObo8cDx5FQ8VXL0rekYPvGjUe83hzCTrvtz4Xh7Nuwg7CN4Kr+lmNN4b0+i0uO8Ijek7hIzLIMrDUUcTkoBxOiqYLuifBeEjmgvje7Ianq6k7NieLnjssrRJHFGHNIr1Ggtdt4easG2GMBzRGyj/aGUUdz4o47N6tPyjOLbFGW3a+QDK4BsjnbCxr26E8ACVOt132eW8bPE0AwGHQRuoCB0poCN1QniW74nMDHRsLG7GlooOQ3L7Fd8TS0tjYC0UaQ0AtGugO4anxRxJ5CK2yWdl4SRWnKIo4g2ESHqhoa2lCd/td9VTF7vsgbV32b7TQbaZafLfzWpWy74padLGx9NmZoNF6dYoyzoyxpj9zKMvgjiHIQ7G2zi9IxZcnR9E72DUZujfXv2Krit0YuyeEuAkMoIZvIDmEn+U+C02C7omEFkTGlooCGgEDgD3leTdMFXHoY6u9o5G661170cQ5CNKIza7KLVToPs7MmbRmbJv3bfRfMTWayNEDoAzo+nLXkVLdjS5oPu79O1P1osET2hr42OaNgLQQOXBef/zYcnR9EzJWuXKKV404o4hyE+2NhFusQs2To6Py5CC2tXVoR2qlszbObLa3Wgt+05zTMevm3UG3bWq0uK7om5csTBkrlo0DLXbTgvE11QPfndFG5/vFoJ8UcQ5CGLP0st3MnBdmioQ6tS2rstd+wBWuCIRHardGzRjHgAcAHPp5aJufZWFweWNLm+y4gVHI7kp4hvdjS9lnDQX/AOrI0AF3EV376lGteSvJlUrbOGKr36V/RsPUYdabHO48gu2Drqzv6Zw6rPZ7XceQ+aqbmut08mUaNGrncB9Vo9ngaxoa0Ua0UARK29mXFLuudHVCEKw1ghCEACVsS4dzVlhHW2uYPzdo7ezemlChrYtwqWmZZYra+F+ZhII2jcewhPFzX/HNQGjJPdO/4Tv5LzfmHWTVc3qScdzuY9Uk22xSROyyNLTu4HtB3pPMmT34X+jT0JGuzFEkdGv+8aOOjh37+9MthxBBJsfld7r9PPYUypM0xmmi0QgGuxCktBCEIAEIXG0WtkYq97W8yAghvR2XOedrGlz3BoG8pft+LmN0iaXniatH1SveF4yTGsjq8BsA5BK6RRfqJXXkt78xM6SrIqtZvdsLuXAeaqrput878rBoPaduaPr2KwubDT5aOkqxn8zuQ3DtKd7HZGRNDGNDWj+6k7yoSb7Kpx1kfKjxdtgZCwMYNN53k8SpSEKw1pa8IEIQgkEIQgAQhCABcbVZWSNyvaHDgf70XZCAFK8cH74Xfwu9HfVLlsuyWL/UjcO2lR4jRagvhCVwiivTy+vBllntsjPYe5vIn5KwhxLaW/nDvia0+YoU62m5oJPaiaTxAynxFFXS4RgOzO3k6vzql4sq/hyT0yh/zZaP/H+k/VfH4rtBG1g7Q36kq4ODY90j/wCX6L2zB0W98h/SPRGqDhm+RYnvu0P9qV3IUb+2ihAOed7j3kp/gwxZm/kLvic4+VaKzgsrGaMa1vIAI4P8k/49P6mIlgwzPJq4dG3i7b+ka+NE0XXhyKGhpnf7zt3IbArlCZSkXRhmQQhCYtBCEIAEIQgD/9k="/>
          <p:cNvSpPr>
            <a:spLocks noChangeAspect="1" noChangeArrowheads="1"/>
          </p:cNvSpPr>
          <p:nvPr/>
        </p:nvSpPr>
        <p:spPr bwMode="auto">
          <a:xfrm>
            <a:off x="155575" y="-990600"/>
            <a:ext cx="2057400" cy="2076450"/>
          </a:xfrm>
          <a:prstGeom prst="rect">
            <a:avLst/>
          </a:prstGeom>
          <a:noFill/>
          <a:ln w="9525">
            <a:noFill/>
            <a:miter lim="800000"/>
            <a:headEnd/>
            <a:tailEnd/>
          </a:ln>
        </p:spPr>
        <p:txBody>
          <a:bodyPr/>
          <a:lstStyle/>
          <a:p>
            <a:endParaRPr lang="en-US">
              <a:latin typeface="Gill Sans MT" pitchFamily="34" charset="0"/>
            </a:endParaRPr>
          </a:p>
        </p:txBody>
      </p:sp>
      <p:pic>
        <p:nvPicPr>
          <p:cNvPr id="12294" name="Picture 1" descr="C:\Users\Sumit\Desktop\Photo Work\5-pen-pc.jpg"/>
          <p:cNvPicPr>
            <a:picLocks noChangeAspect="1" noChangeArrowheads="1"/>
          </p:cNvPicPr>
          <p:nvPr/>
        </p:nvPicPr>
        <p:blipFill>
          <a:blip r:embed="rId3" cstate="print"/>
          <a:srcRect/>
          <a:stretch>
            <a:fillRect/>
          </a:stretch>
        </p:blipFill>
        <p:spPr bwMode="auto">
          <a:xfrm>
            <a:off x="4876800" y="1828800"/>
            <a:ext cx="3676650" cy="3714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1"/>
          <p:cNvSpPr>
            <a:spLocks noGrp="1"/>
          </p:cNvSpPr>
          <p:nvPr>
            <p:ph sz="half" idx="4294967295"/>
          </p:nvPr>
        </p:nvSpPr>
        <p:spPr>
          <a:xfrm>
            <a:off x="0" y="1219200"/>
            <a:ext cx="5562600" cy="4114800"/>
          </a:xfrm>
        </p:spPr>
        <p:txBody>
          <a:bodyPr/>
          <a:lstStyle/>
          <a:p>
            <a:pPr eaLnBrk="1" hangingPunct="1"/>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This 'pen sort of instrument' produces both the monitor  as well as the keyboard on any flat surfaces from where you can carry out functions you would normally do on your desktop</a:t>
            </a:r>
          </a:p>
          <a:p>
            <a:pPr eaLnBrk="1" hangingPunct="1">
              <a:buFont typeface="Wingdings 3" pitchFamily="18" charset="2"/>
              <a:buNone/>
            </a:pPr>
            <a:r>
              <a:rPr lang="en-US" smtClean="0">
                <a:latin typeface="Times New Roman" pitchFamily="16" charset="0"/>
                <a:cs typeface="Times New Roman" pitchFamily="16" charset="0"/>
              </a:rPr>
              <a:t>   computer.</a:t>
            </a:r>
          </a:p>
          <a:p>
            <a:pPr eaLnBrk="1" hangingPunct="1">
              <a:buFont typeface="Wingdings 3" pitchFamily="18" charset="2"/>
              <a:buNone/>
            </a:pPr>
            <a:r>
              <a:rPr lang="en-US" smtClean="0"/>
              <a:t/>
            </a:r>
            <a:br>
              <a:rPr lang="en-US" smtClean="0"/>
            </a:br>
            <a:endParaRPr lang="en-US" smtClean="0"/>
          </a:p>
        </p:txBody>
      </p:sp>
      <p:sp>
        <p:nvSpPr>
          <p:cNvPr id="13315" name="TextBox 3"/>
          <p:cNvSpPr txBox="1">
            <a:spLocks noChangeArrowheads="1"/>
          </p:cNvSpPr>
          <p:nvPr/>
        </p:nvSpPr>
        <p:spPr bwMode="auto">
          <a:xfrm>
            <a:off x="2133600" y="609600"/>
            <a:ext cx="4800600" cy="830263"/>
          </a:xfrm>
          <a:prstGeom prst="rect">
            <a:avLst/>
          </a:prstGeom>
          <a:noFill/>
          <a:ln w="9525">
            <a:noFill/>
            <a:miter lim="800000"/>
            <a:headEnd/>
            <a:tailEnd/>
          </a:ln>
        </p:spPr>
        <p:txBody>
          <a:bodyPr>
            <a:spAutoFit/>
          </a:bodyPr>
          <a:lstStyle/>
          <a:p>
            <a:pPr algn="ctr"/>
            <a:r>
              <a:rPr lang="en-US" sz="4800">
                <a:latin typeface="Times New Roman" pitchFamily="16" charset="0"/>
                <a:cs typeface="Times New Roman" pitchFamily="16" charset="0"/>
              </a:rPr>
              <a:t>Continued…</a:t>
            </a:r>
          </a:p>
        </p:txBody>
      </p:sp>
      <p:pic>
        <p:nvPicPr>
          <p:cNvPr id="13316" name="Picture 4" descr="http://www.mobilemag.com/wp-content/uploads/2009/05/image_24642_largeimagefile.jpg"/>
          <p:cNvPicPr>
            <a:picLocks noChangeAspect="1" noChangeArrowheads="1"/>
          </p:cNvPicPr>
          <p:nvPr/>
        </p:nvPicPr>
        <p:blipFill>
          <a:blip r:embed="rId3" cstate="print"/>
          <a:srcRect/>
          <a:stretch>
            <a:fillRect/>
          </a:stretch>
        </p:blipFill>
        <p:spPr bwMode="auto">
          <a:xfrm>
            <a:off x="5638800" y="1905000"/>
            <a:ext cx="3238500"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
          <p:cNvSpPr>
            <a:spLocks noChangeArrowheads="1"/>
          </p:cNvSpPr>
          <p:nvPr/>
        </p:nvSpPr>
        <p:spPr bwMode="auto">
          <a:xfrm>
            <a:off x="304800" y="1676400"/>
            <a:ext cx="8686800" cy="1938338"/>
          </a:xfrm>
          <a:prstGeom prst="rect">
            <a:avLst/>
          </a:prstGeom>
          <a:noFill/>
          <a:ln w="9525">
            <a:noFill/>
            <a:miter lim="800000"/>
            <a:headEnd/>
            <a:tailEnd/>
          </a:ln>
        </p:spPr>
        <p:txBody>
          <a:bodyPr>
            <a:spAutoFit/>
          </a:bodyPr>
          <a:lstStyle/>
          <a:p>
            <a:pPr>
              <a:buFont typeface="Wingdings" charset="2"/>
              <a:buChar char="Ø"/>
            </a:pPr>
            <a:r>
              <a:rPr lang="en-US" sz="2000">
                <a:latin typeface="Gill Sans MT" pitchFamily="34" charset="0"/>
              </a:rPr>
              <a:t>A computer that utilizes an electronic pen (called a </a:t>
            </a:r>
            <a:r>
              <a:rPr lang="en-US" sz="2000" i="1">
                <a:latin typeface="Gill Sans MT" pitchFamily="34" charset="0"/>
              </a:rPr>
              <a:t>stylus</a:t>
            </a:r>
            <a:r>
              <a:rPr lang="en-US" sz="2000">
                <a:latin typeface="Gill Sans MT" pitchFamily="34" charset="0"/>
              </a:rPr>
              <a:t>) rather than a keyboard for input. Pen computers generally require special operating systems that support handwriting recognition so that users can write on the screen or on a tablet instead of typing on a keyboard. </a:t>
            </a:r>
          </a:p>
          <a:p>
            <a:pPr>
              <a:buFont typeface="Wingdings" charset="2"/>
              <a:buChar char="Ø"/>
            </a:pPr>
            <a:r>
              <a:rPr lang="en-US" sz="2000">
                <a:latin typeface="Gill Sans MT" pitchFamily="34" charset="0"/>
              </a:rPr>
              <a:t>Most pen computers are hand-held devices, which are too small for a full-size keyboard. </a:t>
            </a:r>
          </a:p>
        </p:txBody>
      </p:sp>
      <p:sp>
        <p:nvSpPr>
          <p:cNvPr id="14339" name="Rectangle 2"/>
          <p:cNvSpPr>
            <a:spLocks noChangeArrowheads="1"/>
          </p:cNvSpPr>
          <p:nvPr/>
        </p:nvSpPr>
        <p:spPr bwMode="auto">
          <a:xfrm>
            <a:off x="685800" y="685800"/>
            <a:ext cx="5029200" cy="584200"/>
          </a:xfrm>
          <a:prstGeom prst="rect">
            <a:avLst/>
          </a:prstGeom>
          <a:noFill/>
          <a:ln w="9525">
            <a:noFill/>
            <a:miter lim="800000"/>
            <a:headEnd/>
            <a:tailEnd/>
          </a:ln>
        </p:spPr>
        <p:txBody>
          <a:bodyPr>
            <a:spAutoFit/>
          </a:bodyPr>
          <a:lstStyle/>
          <a:p>
            <a:r>
              <a:rPr lang="en-US" sz="3200">
                <a:latin typeface="Gill Sans MT" pitchFamily="34" charset="0"/>
              </a:rPr>
              <a:t>Working Principle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457200"/>
            <a:ext cx="8229600" cy="1143000"/>
          </a:xfrm>
        </p:spPr>
        <p:txBody>
          <a:bodyPr/>
          <a:lstStyle/>
          <a:p>
            <a:pPr algn="ctr" eaLnBrk="1" hangingPunct="1"/>
            <a:r>
              <a:rPr lang="en-US" sz="2800" smtClean="0"/>
              <a:t/>
            </a:r>
            <a:br>
              <a:rPr lang="en-US" sz="2800" smtClean="0"/>
            </a:br>
            <a:r>
              <a:rPr lang="en-US" sz="4800" smtClean="0">
                <a:latin typeface="Times New Roman" pitchFamily="16" charset="0"/>
                <a:cs typeface="Times New Roman" pitchFamily="16" charset="0"/>
              </a:rPr>
              <a:t>P-ISM includes 5 functions</a:t>
            </a:r>
            <a:r>
              <a:rPr lang="en-US" sz="2800" smtClean="0">
                <a:latin typeface="Times New Roman" pitchFamily="16" charset="0"/>
                <a:cs typeface="Times New Roman" pitchFamily="16" charset="0"/>
              </a:rPr>
              <a:t/>
            </a:r>
            <a:br>
              <a:rPr lang="en-US" sz="2800" smtClean="0">
                <a:latin typeface="Times New Roman" pitchFamily="16" charset="0"/>
                <a:cs typeface="Times New Roman" pitchFamily="16" charset="0"/>
              </a:rPr>
            </a:br>
            <a:endParaRPr lang="en-US" sz="2800" smtClean="0">
              <a:latin typeface="Times New Roman" pitchFamily="16" charset="0"/>
              <a:cs typeface="Times New Roman" pitchFamily="16" charset="0"/>
            </a:endParaRPr>
          </a:p>
        </p:txBody>
      </p:sp>
      <p:sp>
        <p:nvSpPr>
          <p:cNvPr id="15363" name="Content Placeholder 3"/>
          <p:cNvSpPr>
            <a:spLocks noGrp="1"/>
          </p:cNvSpPr>
          <p:nvPr>
            <p:ph sz="quarter" idx="1"/>
          </p:nvPr>
        </p:nvSpPr>
        <p:spPr>
          <a:xfrm>
            <a:off x="228600" y="1920875"/>
            <a:ext cx="4038600" cy="4433888"/>
          </a:xfrm>
        </p:spPr>
        <p:txBody>
          <a:bodyPr/>
          <a:lstStyle/>
          <a:p>
            <a:pPr eaLnBrk="1" hangingPunct="1"/>
            <a:r>
              <a:rPr lang="en-US" smtClean="0">
                <a:latin typeface="Times New Roman" pitchFamily="16" charset="0"/>
                <a:cs typeface="Times New Roman" pitchFamily="16" charset="0"/>
              </a:rPr>
              <a:t>CPU PEN</a:t>
            </a:r>
          </a:p>
          <a:p>
            <a:pPr eaLnBrk="1" hangingPunct="1">
              <a:buFont typeface="Wingdings 3" pitchFamily="18" charset="2"/>
              <a:buNone/>
            </a:pPr>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COMMUNICATION PEN</a:t>
            </a:r>
          </a:p>
          <a:p>
            <a:pPr eaLnBrk="1" hangingPunct="1">
              <a:buFont typeface="Wingdings 3" pitchFamily="18" charset="2"/>
              <a:buNone/>
            </a:pPr>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VISUAL OUTPUT</a:t>
            </a:r>
          </a:p>
          <a:p>
            <a:pPr eaLnBrk="1" hangingPunct="1"/>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VIRTUAL KEYBOARD</a:t>
            </a:r>
          </a:p>
          <a:p>
            <a:pPr eaLnBrk="1" hangingPunct="1"/>
            <a:endParaRPr lang="en-US" smtClean="0">
              <a:latin typeface="Times New Roman" pitchFamily="16" charset="0"/>
              <a:cs typeface="Times New Roman" pitchFamily="16" charset="0"/>
            </a:endParaRPr>
          </a:p>
          <a:p>
            <a:pPr eaLnBrk="1" hangingPunct="1"/>
            <a:r>
              <a:rPr lang="en-US" smtClean="0">
                <a:latin typeface="Times New Roman" pitchFamily="16" charset="0"/>
                <a:cs typeface="Times New Roman" pitchFamily="16" charset="0"/>
              </a:rPr>
              <a:t> CAMERA</a:t>
            </a:r>
          </a:p>
        </p:txBody>
      </p:sp>
      <p:pic>
        <p:nvPicPr>
          <p:cNvPr id="15364" name="Picture 1" descr="C:\Users\Sumit\Desktop\Photo Work\abc.jpg"/>
          <p:cNvPicPr>
            <a:picLocks noChangeAspect="1" noChangeArrowheads="1"/>
          </p:cNvPicPr>
          <p:nvPr/>
        </p:nvPicPr>
        <p:blipFill>
          <a:blip r:embed="rId3" cstate="print"/>
          <a:srcRect/>
          <a:stretch>
            <a:fillRect/>
          </a:stretch>
        </p:blipFill>
        <p:spPr bwMode="auto">
          <a:xfrm>
            <a:off x="4267200" y="1752600"/>
            <a:ext cx="4724400" cy="44973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609600"/>
            <a:ext cx="8229600" cy="1295400"/>
          </a:xfrm>
        </p:spPr>
        <p:txBody>
          <a:bodyPr/>
          <a:lstStyle/>
          <a:p>
            <a:pPr algn="ctr" eaLnBrk="1" hangingPunct="1"/>
            <a:r>
              <a:rPr lang="en-US" sz="4800" smtClean="0"/>
              <a:t/>
            </a:r>
            <a:br>
              <a:rPr lang="en-US" sz="4800" smtClean="0"/>
            </a:br>
            <a:r>
              <a:rPr lang="en-US" sz="4800" smtClean="0"/>
              <a:t/>
            </a:r>
            <a:br>
              <a:rPr lang="en-US" sz="4800" smtClean="0"/>
            </a:br>
            <a:r>
              <a:rPr lang="en-US" sz="4800" smtClean="0"/>
              <a:t/>
            </a:r>
            <a:br>
              <a:rPr lang="en-US" sz="4800" smtClean="0"/>
            </a:br>
            <a:r>
              <a:rPr lang="en-US" sz="4800" smtClean="0"/>
              <a:t> </a:t>
            </a:r>
            <a:r>
              <a:rPr lang="en-US" sz="4800" smtClean="0">
                <a:latin typeface="Times New Roman" pitchFamily="16" charset="0"/>
                <a:cs typeface="Times New Roman" pitchFamily="16" charset="0"/>
              </a:rPr>
              <a:t>Block diagram of P- ISM</a:t>
            </a:r>
            <a:br>
              <a:rPr lang="en-US" sz="4800" smtClean="0">
                <a:latin typeface="Times New Roman" pitchFamily="16" charset="0"/>
                <a:cs typeface="Times New Roman" pitchFamily="16" charset="0"/>
              </a:rPr>
            </a:br>
            <a:endParaRPr lang="en-US" sz="4800" smtClean="0"/>
          </a:p>
        </p:txBody>
      </p:sp>
      <p:pic>
        <p:nvPicPr>
          <p:cNvPr id="5" name="Picture 4" descr="http://hostfreeimages.info/wp-content/uploads/2012/11/pen.jpg"/>
          <p:cNvPicPr/>
          <p:nvPr/>
        </p:nvPicPr>
        <p:blipFill>
          <a:blip r:embed="rId3" cstate="print"/>
          <a:srcRect/>
          <a:stretch>
            <a:fillRect/>
          </a:stretch>
        </p:blipFill>
        <p:spPr bwMode="auto">
          <a:xfrm>
            <a:off x="762000" y="1828800"/>
            <a:ext cx="7543800" cy="4724400"/>
          </a:xfrm>
          <a:prstGeom prst="rect">
            <a:avLst/>
          </a:prstGeom>
          <a:noFill/>
          <a:ln w="9525">
            <a:solidFill>
              <a:schemeClr val="tx1">
                <a:lumMod val="95000"/>
                <a:lumOff val="5000"/>
              </a:schemeClr>
            </a:solid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pPr algn="ctr" eaLnBrk="1" fontAlgn="auto" hangingPunct="1">
              <a:spcAft>
                <a:spcPts val="0"/>
              </a:spcAft>
              <a:defRPr/>
            </a:pPr>
            <a:r>
              <a:rPr lang="en-US" sz="5300" dirty="0" smtClean="0">
                <a:latin typeface="Times New Roman" pitchFamily="18" charset="0"/>
                <a:cs typeface="Times New Roman" pitchFamily="18" charset="0"/>
              </a:rPr>
              <a:t>CPU Pen </a:t>
            </a:r>
            <a:r>
              <a:rPr lang="en-US" dirty="0" smtClean="0"/>
              <a:t/>
            </a:r>
            <a:br>
              <a:rPr lang="en-US" dirty="0" smtClean="0"/>
            </a:br>
            <a:endParaRPr lang="en-US" dirty="0"/>
          </a:p>
        </p:txBody>
      </p:sp>
      <p:sp>
        <p:nvSpPr>
          <p:cNvPr id="4" name="Content Placeholder 3"/>
          <p:cNvSpPr>
            <a:spLocks noGrp="1"/>
          </p:cNvSpPr>
          <p:nvPr>
            <p:ph sz="quarter" idx="1"/>
          </p:nvPr>
        </p:nvSpPr>
        <p:spPr>
          <a:xfrm>
            <a:off x="381000" y="1828800"/>
            <a:ext cx="3733800" cy="4435475"/>
          </a:xfrm>
        </p:spPr>
        <p:txBody>
          <a:bodyPr>
            <a:normAutofit fontScale="92500" lnSpcReduction="10000"/>
          </a:bodyPr>
          <a:lstStyle/>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The functionality of the CPU is done by </a:t>
            </a:r>
          </a:p>
          <a:p>
            <a:pPr marL="274320" indent="-274320" eaLnBrk="1" fontAlgn="auto" hangingPunct="1">
              <a:spcAft>
                <a:spcPts val="0"/>
              </a:spcAft>
              <a:buFont typeface="Wingdings 3"/>
              <a:buNone/>
              <a:defRPr/>
            </a:pPr>
            <a:r>
              <a:rPr lang="en-US" dirty="0" smtClean="0">
                <a:latin typeface="Times New Roman" pitchFamily="18" charset="0"/>
                <a:cs typeface="Times New Roman" pitchFamily="18" charset="0"/>
              </a:rPr>
              <a:t>    one of the pen.</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It is also known as computing engine.</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Dual Core processor</a:t>
            </a:r>
          </a:p>
          <a:p>
            <a:pPr marL="274320" indent="-274320" eaLnBrk="1" fontAlgn="auto" hangingPunct="1">
              <a:spcAft>
                <a:spcPts val="0"/>
              </a:spcAft>
              <a:buFont typeface="Wingdings 3"/>
              <a:buNone/>
              <a:defRPr/>
            </a:pPr>
            <a:r>
              <a:rPr lang="en-US" dirty="0" smtClean="0">
                <a:latin typeface="Times New Roman" pitchFamily="18" charset="0"/>
                <a:cs typeface="Times New Roman" pitchFamily="18" charset="0"/>
              </a:rPr>
              <a:t>    is used.</a:t>
            </a:r>
          </a:p>
          <a:p>
            <a:pPr marL="274320" indent="-274320" eaLnBrk="1" fontAlgn="auto" hangingPunct="1">
              <a:spcAft>
                <a:spcPts val="0"/>
              </a:spcAft>
              <a:buFont typeface="Wingdings 3"/>
              <a:buChar char=""/>
              <a:defRPr/>
            </a:pPr>
            <a:r>
              <a:rPr lang="en-US" dirty="0" smtClean="0">
                <a:latin typeface="Times New Roman" pitchFamily="18" charset="0"/>
                <a:cs typeface="Times New Roman" pitchFamily="18" charset="0"/>
              </a:rPr>
              <a:t>Works with windows operating system.</a:t>
            </a:r>
          </a:p>
          <a:p>
            <a:pPr marL="274320" indent="-274320" eaLnBrk="1" fontAlgn="auto" hangingPunct="1">
              <a:spcAft>
                <a:spcPts val="0"/>
              </a:spcAft>
              <a:buFont typeface="Wingdings 3"/>
              <a:buNone/>
              <a:defRPr/>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17412" name="Content Placeholder 7" descr="cpupen1.jpg"/>
          <p:cNvPicPr>
            <a:picLocks noGrp="1" noChangeAspect="1"/>
          </p:cNvPicPr>
          <p:nvPr>
            <p:ph sz="quarter" idx="2"/>
          </p:nvPr>
        </p:nvPicPr>
        <p:blipFill>
          <a:blip r:embed="rId2" cstate="print"/>
          <a:srcRect/>
          <a:stretch>
            <a:fillRect/>
          </a:stretch>
        </p:blipFill>
        <p:spPr>
          <a:xfrm>
            <a:off x="4724400" y="1981200"/>
            <a:ext cx="3810000" cy="3641725"/>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495</TotalTime>
  <Words>850</Words>
  <Application>Microsoft Office PowerPoint</Application>
  <PresentationFormat>On-screen Show (4:3)</PresentationFormat>
  <Paragraphs>158</Paragraphs>
  <Slides>23</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Bookman Old Style</vt:lpstr>
      <vt:lpstr>Gill Sans MT</vt:lpstr>
      <vt:lpstr>Wingdings 3</vt:lpstr>
      <vt:lpstr>Wingdings</vt:lpstr>
      <vt:lpstr>Calibri</vt:lpstr>
      <vt:lpstr>Verdana</vt:lpstr>
      <vt:lpstr>Times New Roman</vt:lpstr>
      <vt:lpstr>Origin</vt:lpstr>
      <vt:lpstr>Slide 1</vt:lpstr>
      <vt:lpstr>Table of contents</vt:lpstr>
      <vt:lpstr>History</vt:lpstr>
      <vt:lpstr>Introduction</vt:lpstr>
      <vt:lpstr>Slide 5</vt:lpstr>
      <vt:lpstr>Slide 6</vt:lpstr>
      <vt:lpstr> P-ISM includes 5 functions </vt:lpstr>
      <vt:lpstr>    Block diagram of P- ISM </vt:lpstr>
      <vt:lpstr>CPU Pen  </vt:lpstr>
      <vt:lpstr>Communication Pen </vt:lpstr>
      <vt:lpstr>LED Projector </vt:lpstr>
      <vt:lpstr>Virtual Keyboard</vt:lpstr>
      <vt:lpstr>Digital Camera</vt:lpstr>
      <vt:lpstr>Battery</vt:lpstr>
      <vt:lpstr>How it takes input</vt:lpstr>
      <vt:lpstr>Why it works with windows only? </vt:lpstr>
      <vt:lpstr>Connectivity 802.11B/G and Blue tooth</vt:lpstr>
      <vt:lpstr>Merits</vt:lpstr>
      <vt:lpstr> Demerits</vt:lpstr>
      <vt:lpstr>Applications</vt:lpstr>
      <vt:lpstr>Slide 21</vt:lpstr>
      <vt:lpstr>REFERENCES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pen pc technology</dc:title>
  <dc:creator>divya</dc:creator>
  <cp:lastModifiedBy>Sumit Thakur</cp:lastModifiedBy>
  <cp:revision>105</cp:revision>
  <dcterms:created xsi:type="dcterms:W3CDTF">2012-01-07T05:17:16Z</dcterms:created>
  <dcterms:modified xsi:type="dcterms:W3CDTF">2015-01-09T05:45:12Z</dcterms:modified>
</cp:coreProperties>
</file>